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a2fa8d69e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a2fa8d69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a2fa8d69e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a2fa8d69e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a2fa8d69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a2fa8d69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a2fa8d69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fa2fa8d69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a2fa8d69e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a2fa8d69e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a2fa8d69e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a2fa8d69e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D0n29FDfYH0"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_yYEEfg59FE"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_iESxArfOLo"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tTEbIbYHILk"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l"/>
              <a:t>“MI</a:t>
            </a:r>
            <a:r>
              <a:rPr lang="pl" sz="4977"/>
              <a:t>NI ŚPIEWNICZEK PIEŚNI PATRIOTYCZNYCH DAWNYCH I WSPÓŁCZESNYCH”</a:t>
            </a:r>
            <a:endParaRPr sz="4977"/>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73763"/>
              </a:solidFill>
            </a:endParaRPr>
          </a:p>
        </p:txBody>
      </p:sp>
      <p:pic>
        <p:nvPicPr>
          <p:cNvPr id="56" name="Google Shape;56;p13"/>
          <p:cNvPicPr preferRelativeResize="0"/>
          <p:nvPr/>
        </p:nvPicPr>
        <p:blipFill>
          <a:blip r:embed="rId3">
            <a:alphaModFix/>
          </a:blip>
          <a:stretch>
            <a:fillRect/>
          </a:stretch>
        </p:blipFill>
        <p:spPr>
          <a:xfrm>
            <a:off x="311700" y="2658050"/>
            <a:ext cx="8520600" cy="182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DUCH W NARODZIE NIE ZGINĄŁ NIGDY…...</a:t>
            </a:r>
            <a:endParaRPr/>
          </a:p>
        </p:txBody>
      </p:sp>
      <p:sp>
        <p:nvSpPr>
          <p:cNvPr id="62" name="Google Shape;62;p14"/>
          <p:cNvSpPr txBox="1"/>
          <p:nvPr>
            <p:ph idx="1" type="body"/>
          </p:nvPr>
        </p:nvSpPr>
        <p:spPr>
          <a:xfrm>
            <a:off x="311700" y="1152475"/>
            <a:ext cx="8520600" cy="1896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pl"/>
              <a:t>PIEŚNI PATRIOTYCZNE TO LUSTRO DZIEJÓW NARODU, W KTÓRYM ODBITE SĄ NAJWAŻNIEJSZE MOMENTY W HISTORII PAŃSTWA. </a:t>
            </a:r>
            <a:endParaRPr/>
          </a:p>
          <a:p>
            <a:pPr indent="0" lvl="0" marL="0" rtl="0" algn="l">
              <a:spcBef>
                <a:spcPts val="1200"/>
              </a:spcBef>
              <a:spcAft>
                <a:spcPts val="0"/>
              </a:spcAft>
              <a:buNone/>
            </a:pPr>
            <a:r>
              <a:rPr lang="pl"/>
              <a:t>PIEŚNI TE POWSTAWAŁY W RÓŻNYCH OKRESACH HISTORII POLSKI. PODTRZYMYWAŁY WIARĘ W WALCZĄCYCH W ODZYSKANIE WOLNOŚCI I ZAGRZEWAŁY DO WALKI. </a:t>
            </a:r>
            <a:endParaRPr/>
          </a:p>
          <a:p>
            <a:pPr indent="457200" lvl="0" marL="0" rtl="0" algn="l">
              <a:spcBef>
                <a:spcPts val="120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2646550" y="2787550"/>
            <a:ext cx="5822401" cy="178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 11 LISTOPADA” - współczesna pieśń patriotyczna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ŻYJEMY W WOLNYM KRAJU I RZADKO ZASTANAWIAMY SIĘ, CZYM JEST NIEPODLEGŁOŚĆ. POSŁUCHAJMY WSPÓŁCZESNEJ PIEŚNI, ZNAJDZIEMY W NIEJ ODPOWIEDŹ NA TO PYTANIE.</a:t>
            </a:r>
            <a:endParaRPr/>
          </a:p>
        </p:txBody>
      </p:sp>
      <p:pic>
        <p:nvPicPr>
          <p:cNvPr id="70" name="Google Shape;70;p15" title="&quot;Jedenasty Listopada&quot; + tekst">
            <a:hlinkClick r:id="rId3"/>
          </p:cNvPr>
          <p:cNvPicPr preferRelativeResize="0"/>
          <p:nvPr/>
        </p:nvPicPr>
        <p:blipFill>
          <a:blip r:embed="rId4">
            <a:alphaModFix/>
          </a:blip>
          <a:stretch>
            <a:fillRect/>
          </a:stretch>
        </p:blipFill>
        <p:spPr>
          <a:xfrm>
            <a:off x="2286000" y="2571750"/>
            <a:ext cx="4572000" cy="244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“PIERWSZA BRYGADA”- PIEŚŃ LEGIONOWA</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TO PIEŚŃ LEGIONOWA, KTÓRĄ BARDZO LUBIŁ MARSZAŁEK JÓZEF PIŁSUDSKI. CZĘSTO JĄ NUCIŁ “CHOĆ GŁOSU NIE MIAŁ ZA GROSZ”...</a:t>
            </a:r>
            <a:endParaRPr/>
          </a:p>
        </p:txBody>
      </p:sp>
      <p:sp>
        <p:nvSpPr>
          <p:cNvPr id="77" name="Google Shape;77;p16"/>
          <p:cNvSpPr txBox="1"/>
          <p:nvPr/>
        </p:nvSpPr>
        <p:spPr>
          <a:xfrm>
            <a:off x="1453525" y="1876375"/>
            <a:ext cx="73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ஜ۩POLISH۩ஜ▬▬▬▬▬▬▬▬▬●&#10;My, Pierwsza Brygada („Legiony”) – pieśń I Brygady Legionów Polskich, dowodzonych przez Józefa Piłsudskiego. Znana jest również pod tytułem Legiony to żołnierska nuta. Od 2007 oficjalna Pieśń Reprezentacyjna Wojska Polskiego. Istnieje kilka wersji słów utworu. &#10;&#10;●▬▬▬▬▬▬▬▬▬ஜ۩ENGLISH۩ஜ▬▬▬▬▬▬▬▬▬●&#10;&quot;My, Pierwsza Brygada&quot; (We Are the First Brigade), also known as Marsz Pierwszej Brygady (The March of the First Brigade) and Legiony to żołnierska nuta (The Legions Are a Soldier's Song), is one of the best-known patriotic marches of the Polish Legions formed during World War I by Józef Piłsudski. Extolling the First Brigade of the Polish Legions, the song is considered an important emblem of the early-20th-century struggle for Polish independence. It is also now an official anthem of the Polish Army. The song melody was borrowed from Kielce March #10 in the songbook of the Kielce Fire Department band. It had probably been composed by Captain Andrzej Brzuchal-Sikorski, the band's conductor from 1905, and later bandmaster of the First Brigade of the Polish Legions. It was he who arranged and first conducted the song. The earliest recognized version of the song appeared in 1917, the words being composed spontaneously during the war by several individuals including Colonel Andrzej Hałaciński and Legions officer Tadeusz Biernacki. Between 1926 and 1927, many of Piłsudski's supporters viewed the song as the national anthem of Poland." id="78" name="Google Shape;78;p16" title="My, Pierwsza Brygada (Polish Legionary Song)">
            <a:hlinkClick r:id="rId3"/>
          </p:cNvPr>
          <p:cNvPicPr preferRelativeResize="0"/>
          <p:nvPr/>
        </p:nvPicPr>
        <p:blipFill>
          <a:blip r:embed="rId4">
            <a:alphaModFix/>
          </a:blip>
          <a:stretch>
            <a:fillRect/>
          </a:stretch>
        </p:blipFill>
        <p:spPr>
          <a:xfrm>
            <a:off x="2286000" y="2276575"/>
            <a:ext cx="4572000" cy="286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“PIECHOTA”- PIEŚŃ LEGIONOWA</a:t>
            </a:r>
            <a:endParaRPr/>
          </a:p>
        </p:txBody>
      </p:sp>
      <p:sp>
        <p:nvSpPr>
          <p:cNvPr id="84" name="Google Shape;84;p17"/>
          <p:cNvSpPr txBox="1"/>
          <p:nvPr>
            <p:ph idx="1" type="body"/>
          </p:nvPr>
        </p:nvSpPr>
        <p:spPr>
          <a:xfrm>
            <a:off x="311700" y="863000"/>
            <a:ext cx="8520600" cy="1251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pl"/>
              <a:t>MARSZOWY CHARAKTER MA RÓWNIEŻ TA POPULARNA PIEŚŃ LEGIONOWA </a:t>
            </a:r>
            <a:endParaRPr/>
          </a:p>
          <a:p>
            <a:pPr indent="0" lvl="0" marL="0" rtl="0" algn="l">
              <a:spcBef>
                <a:spcPts val="1200"/>
              </a:spcBef>
              <a:spcAft>
                <a:spcPts val="0"/>
              </a:spcAft>
              <a:buNone/>
            </a:pPr>
            <a:r>
              <a:rPr lang="pl" sz="1000">
                <a:solidFill>
                  <a:schemeClr val="dk1"/>
                </a:solidFill>
                <a:highlight>
                  <a:srgbClr val="FFFFFF"/>
                </a:highlight>
              </a:rPr>
              <a:t>Główny motyw tekstu ("szara piechota") nawiązuje do umundurowania Legionów.</a:t>
            </a:r>
            <a:endParaRPr sz="1000">
              <a:solidFill>
                <a:schemeClr val="dk1"/>
              </a:solidFill>
              <a:highlight>
                <a:srgbClr val="FFFFFF"/>
              </a:highlight>
            </a:endParaRPr>
          </a:p>
          <a:p>
            <a:pPr indent="0" lvl="0" marL="0" rtl="0" algn="l">
              <a:spcBef>
                <a:spcPts val="1200"/>
              </a:spcBef>
              <a:spcAft>
                <a:spcPts val="1200"/>
              </a:spcAft>
              <a:buNone/>
            </a:pPr>
            <a:r>
              <a:rPr lang="pl" sz="1000">
                <a:solidFill>
                  <a:schemeClr val="dk1"/>
                </a:solidFill>
                <a:highlight>
                  <a:srgbClr val="FFFFFF"/>
                </a:highlight>
              </a:rPr>
              <a:t>Po raz pierwszy "Piechota" została wydana w wojskowym śpiewniku ks. Bronisława Nowyka z 1929 r. Pieśń ta była bardzo popularna w czasie II wojny światowej i doczekała się wielu wersji związanych z różnymi polskimi formacjami.</a:t>
            </a:r>
            <a:endParaRPr/>
          </a:p>
        </p:txBody>
      </p:sp>
      <p:pic>
        <p:nvPicPr>
          <p:cNvPr descr="Piosenka wykonana przez centrum sztuki wokalnej w Rzeszowie a dokładnie przez wokalistki&#10;SYLWIA KWARTA&#10;KLAUDIA SZYDEŁKO&#10;BEATA RZEŹNIK&#10;www.csw.info.pl" id="85" name="Google Shape;85;p17" title="Piosenki Patriotyczne (SZARA PIECHOTA) z Tekstem">
            <a:hlinkClick r:id="rId3"/>
          </p:cNvPr>
          <p:cNvPicPr preferRelativeResize="0"/>
          <p:nvPr/>
        </p:nvPicPr>
        <p:blipFill>
          <a:blip r:embed="rId4">
            <a:alphaModFix/>
          </a:blip>
          <a:stretch>
            <a:fillRect/>
          </a:stretch>
        </p:blipFill>
        <p:spPr>
          <a:xfrm>
            <a:off x="2286000" y="2114225"/>
            <a:ext cx="4572000" cy="256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“BIAŁE RÓŻE”</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PIEŚNI WOJENNE NIE ZAWSZE MAJĄ ŻYWY I MARSZOWY CHARAKTER. DO SPOKOJNYCH, SKŁANIAJĄCYCH DO ZADUMY I REFLEKSJI NALEŻY PRZEPIĘKNA PIEŚŃ “BIAŁE RÓŻE”.</a:t>
            </a:r>
            <a:endParaRPr/>
          </a:p>
        </p:txBody>
      </p:sp>
      <p:pic>
        <p:nvPicPr>
          <p:cNvPr descr="Kto da suba i napiszę komentarz dostaje serduszko!" id="92" name="Google Shape;92;p18" title="Rozkwitały pąki białych róż TEKST">
            <a:hlinkClick r:id="rId3"/>
          </p:cNvPr>
          <p:cNvPicPr preferRelativeResize="0"/>
          <p:nvPr/>
        </p:nvPicPr>
        <p:blipFill>
          <a:blip r:embed="rId4">
            <a:alphaModFix/>
          </a:blip>
          <a:stretch>
            <a:fillRect/>
          </a:stretch>
        </p:blipFill>
        <p:spPr>
          <a:xfrm>
            <a:off x="2286000" y="2431350"/>
            <a:ext cx="4572000" cy="271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pl">
                <a:latin typeface="Georgia"/>
                <a:ea typeface="Georgia"/>
                <a:cs typeface="Georgia"/>
                <a:sym typeface="Georgia"/>
              </a:rPr>
              <a:t>ZAŚPIEWAJ DLA NIEPODLEGŁEJ</a:t>
            </a:r>
            <a:endParaRPr>
              <a:latin typeface="Georgia"/>
              <a:ea typeface="Georgia"/>
              <a:cs typeface="Georgia"/>
              <a:sym typeface="Georgia"/>
            </a:endParaRPr>
          </a:p>
        </p:txBody>
      </p:sp>
      <p:sp>
        <p:nvSpPr>
          <p:cNvPr id="98" name="Google Shape;98;p19"/>
          <p:cNvSpPr txBox="1"/>
          <p:nvPr>
            <p:ph idx="1" type="body"/>
          </p:nvPr>
        </p:nvSpPr>
        <p:spPr>
          <a:xfrm>
            <a:off x="311700" y="1104650"/>
            <a:ext cx="8520600" cy="346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pl"/>
              <a:t>DZIĘKUJEMY ZA UWAGĘ I ZAPRASZAMY DO WSPÓLNEGO ŚPIEWANIA</a:t>
            </a:r>
            <a:endParaRPr b="1"/>
          </a:p>
        </p:txBody>
      </p:sp>
      <p:pic>
        <p:nvPicPr>
          <p:cNvPr id="99" name="Google Shape;99;p19"/>
          <p:cNvPicPr preferRelativeResize="0"/>
          <p:nvPr/>
        </p:nvPicPr>
        <p:blipFill>
          <a:blip r:embed="rId3">
            <a:alphaModFix/>
          </a:blip>
          <a:stretch>
            <a:fillRect/>
          </a:stretch>
        </p:blipFill>
        <p:spPr>
          <a:xfrm>
            <a:off x="598375" y="1700225"/>
            <a:ext cx="8043175" cy="2741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