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CE25C-B7B8-465A-898D-38A162CEAD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A39EBC-9611-44B8-881B-3E5FD019D679}">
      <dgm:prSet/>
      <dgm:spPr/>
      <dgm:t>
        <a:bodyPr/>
        <a:lstStyle/>
        <a:p>
          <a:r>
            <a:rPr lang="pl-PL" b="1" i="0" baseline="0"/>
            <a:t>Hallo</a:t>
          </a:r>
          <a:r>
            <a:rPr lang="pl-PL" b="0" i="0" baseline="0"/>
            <a:t> – Cześć</a:t>
          </a:r>
          <a:endParaRPr lang="en-US"/>
        </a:p>
      </dgm:t>
    </dgm:pt>
    <dgm:pt modelId="{B1C46C4F-CDD0-4900-975F-EA9B1160D519}" type="parTrans" cxnId="{F4F9BCF7-C909-43AE-B3A0-C0CAFBD6912C}">
      <dgm:prSet/>
      <dgm:spPr/>
      <dgm:t>
        <a:bodyPr/>
        <a:lstStyle/>
        <a:p>
          <a:endParaRPr lang="en-US"/>
        </a:p>
      </dgm:t>
    </dgm:pt>
    <dgm:pt modelId="{5E56350B-EF8C-4F19-8960-5B1EAC8BDA69}" type="sibTrans" cxnId="{F4F9BCF7-C909-43AE-B3A0-C0CAFBD6912C}">
      <dgm:prSet/>
      <dgm:spPr/>
      <dgm:t>
        <a:bodyPr/>
        <a:lstStyle/>
        <a:p>
          <a:endParaRPr lang="en-US"/>
        </a:p>
      </dgm:t>
    </dgm:pt>
    <dgm:pt modelId="{CC7DAF80-0ECA-474C-AE80-13806677A783}">
      <dgm:prSet/>
      <dgm:spPr/>
      <dgm:t>
        <a:bodyPr/>
        <a:lstStyle/>
        <a:p>
          <a:r>
            <a:rPr lang="pl-PL" b="0" i="0" baseline="0"/>
            <a:t>Jeśli chcesz przywitać się oficjalnie – używasz</a:t>
          </a:r>
          <a:endParaRPr lang="en-US"/>
        </a:p>
      </dgm:t>
    </dgm:pt>
    <dgm:pt modelId="{D65AEDED-86BC-461E-81A4-9B7E508EB970}" type="parTrans" cxnId="{668C8BAE-B5EA-45EB-AA59-0029EEC7F6D9}">
      <dgm:prSet/>
      <dgm:spPr/>
      <dgm:t>
        <a:bodyPr/>
        <a:lstStyle/>
        <a:p>
          <a:endParaRPr lang="en-US"/>
        </a:p>
      </dgm:t>
    </dgm:pt>
    <dgm:pt modelId="{CD51185A-EF02-444F-AA4C-5ED444244D4C}" type="sibTrans" cxnId="{668C8BAE-B5EA-45EB-AA59-0029EEC7F6D9}">
      <dgm:prSet/>
      <dgm:spPr/>
      <dgm:t>
        <a:bodyPr/>
        <a:lstStyle/>
        <a:p>
          <a:endParaRPr lang="en-US"/>
        </a:p>
      </dgm:t>
    </dgm:pt>
    <dgm:pt modelId="{04F96BA3-E2FD-44F2-A427-8A8FC2F55F4E}">
      <dgm:prSet/>
      <dgm:spPr/>
      <dgm:t>
        <a:bodyPr/>
        <a:lstStyle/>
        <a:p>
          <a:r>
            <a:rPr lang="pl-PL" b="1" i="0" baseline="0"/>
            <a:t>Guten Morgen!</a:t>
          </a:r>
          <a:r>
            <a:rPr lang="pl-PL" b="0" i="0" baseline="0"/>
            <a:t> – Dzień dobry (przed godziną dwunastą)</a:t>
          </a:r>
          <a:endParaRPr lang="en-US"/>
        </a:p>
      </dgm:t>
    </dgm:pt>
    <dgm:pt modelId="{7E3B6E57-D5EC-4B23-830E-E803A946AD4D}" type="parTrans" cxnId="{66E013F9-4B87-4368-A941-48E6ABC872E7}">
      <dgm:prSet/>
      <dgm:spPr/>
      <dgm:t>
        <a:bodyPr/>
        <a:lstStyle/>
        <a:p>
          <a:endParaRPr lang="en-US"/>
        </a:p>
      </dgm:t>
    </dgm:pt>
    <dgm:pt modelId="{ABE9E557-A60D-4311-9942-B2313F11BD39}" type="sibTrans" cxnId="{66E013F9-4B87-4368-A941-48E6ABC872E7}">
      <dgm:prSet/>
      <dgm:spPr/>
      <dgm:t>
        <a:bodyPr/>
        <a:lstStyle/>
        <a:p>
          <a:endParaRPr lang="en-US"/>
        </a:p>
      </dgm:t>
    </dgm:pt>
    <dgm:pt modelId="{1A65D1DB-6028-4CFB-9A37-9C6EECD71801}">
      <dgm:prSet/>
      <dgm:spPr/>
      <dgm:t>
        <a:bodyPr/>
        <a:lstStyle/>
        <a:p>
          <a:r>
            <a:rPr lang="pl-PL" b="1" i="0" baseline="0"/>
            <a:t>Guten Tag</a:t>
          </a:r>
          <a:r>
            <a:rPr lang="pl-PL" b="0" i="0" baseline="0"/>
            <a:t>! – Dzień dobry (po godzinie 12)</a:t>
          </a:r>
          <a:endParaRPr lang="en-US"/>
        </a:p>
      </dgm:t>
    </dgm:pt>
    <dgm:pt modelId="{8B6E2AD2-B9A8-41D3-80FE-C0A6FD286388}" type="parTrans" cxnId="{AF54E36E-DD54-4B57-BEDD-39E146212358}">
      <dgm:prSet/>
      <dgm:spPr/>
      <dgm:t>
        <a:bodyPr/>
        <a:lstStyle/>
        <a:p>
          <a:endParaRPr lang="en-US"/>
        </a:p>
      </dgm:t>
    </dgm:pt>
    <dgm:pt modelId="{05863150-9CA7-415F-86AF-73650EF17633}" type="sibTrans" cxnId="{AF54E36E-DD54-4B57-BEDD-39E146212358}">
      <dgm:prSet/>
      <dgm:spPr/>
      <dgm:t>
        <a:bodyPr/>
        <a:lstStyle/>
        <a:p>
          <a:endParaRPr lang="en-US"/>
        </a:p>
      </dgm:t>
    </dgm:pt>
    <dgm:pt modelId="{20FD1CD5-741D-4B73-9DBB-26E5320E2BFD}">
      <dgm:prSet/>
      <dgm:spPr/>
      <dgm:t>
        <a:bodyPr/>
        <a:lstStyle/>
        <a:p>
          <a:r>
            <a:rPr lang="pl-PL" b="1" i="0" baseline="0"/>
            <a:t>Guten Abend!</a:t>
          </a:r>
          <a:r>
            <a:rPr lang="pl-PL" b="0" i="0" baseline="0"/>
            <a:t> – Dobry wieczór </a:t>
          </a:r>
          <a:endParaRPr lang="en-US"/>
        </a:p>
      </dgm:t>
    </dgm:pt>
    <dgm:pt modelId="{FD7DBBF0-2E45-4280-AA9F-A9DD1C1250CB}" type="parTrans" cxnId="{8E4F926A-BF2D-40AA-9427-8AD5A7346004}">
      <dgm:prSet/>
      <dgm:spPr/>
      <dgm:t>
        <a:bodyPr/>
        <a:lstStyle/>
        <a:p>
          <a:endParaRPr lang="en-US"/>
        </a:p>
      </dgm:t>
    </dgm:pt>
    <dgm:pt modelId="{74D3C444-6F23-4167-BD3C-A1715C47B0DB}" type="sibTrans" cxnId="{8E4F926A-BF2D-40AA-9427-8AD5A7346004}">
      <dgm:prSet/>
      <dgm:spPr/>
      <dgm:t>
        <a:bodyPr/>
        <a:lstStyle/>
        <a:p>
          <a:endParaRPr lang="en-US"/>
        </a:p>
      </dgm:t>
    </dgm:pt>
    <dgm:pt modelId="{A0507937-DDF0-4EE9-8C1F-5B96DC33B34E}">
      <dgm:prSet/>
      <dgm:spPr/>
      <dgm:t>
        <a:bodyPr/>
        <a:lstStyle/>
        <a:p>
          <a:r>
            <a:rPr lang="pl-PL" b="1"/>
            <a:t>Was bei die frau? </a:t>
          </a:r>
          <a:r>
            <a:rPr lang="pl-PL"/>
            <a:t>– Co u pani słychać?</a:t>
          </a:r>
          <a:endParaRPr lang="en-US"/>
        </a:p>
      </dgm:t>
    </dgm:pt>
    <dgm:pt modelId="{68F5A3EC-801C-447F-A6E6-9CC810E152F8}" type="parTrans" cxnId="{8294BFD8-F2BA-4026-BBF3-9385D41BD22B}">
      <dgm:prSet/>
      <dgm:spPr/>
      <dgm:t>
        <a:bodyPr/>
        <a:lstStyle/>
        <a:p>
          <a:endParaRPr lang="en-US"/>
        </a:p>
      </dgm:t>
    </dgm:pt>
    <dgm:pt modelId="{C96A88C1-D405-4C9A-9A95-62FFAD084294}" type="sibTrans" cxnId="{8294BFD8-F2BA-4026-BBF3-9385D41BD22B}">
      <dgm:prSet/>
      <dgm:spPr/>
      <dgm:t>
        <a:bodyPr/>
        <a:lstStyle/>
        <a:p>
          <a:endParaRPr lang="en-US"/>
        </a:p>
      </dgm:t>
    </dgm:pt>
    <dgm:pt modelId="{AD9BF0F0-3FD7-4B5C-B877-CA45A09A1868}">
      <dgm:prSet/>
      <dgm:spPr/>
      <dgm:t>
        <a:bodyPr/>
        <a:lstStyle/>
        <a:p>
          <a:r>
            <a:rPr lang="pl-PL" b="1"/>
            <a:t>Was bei Ihre? </a:t>
          </a:r>
          <a:r>
            <a:rPr lang="pl-PL"/>
            <a:t>– Co u pana słychać?</a:t>
          </a:r>
          <a:endParaRPr lang="en-US"/>
        </a:p>
      </dgm:t>
    </dgm:pt>
    <dgm:pt modelId="{54B2338A-66FA-4BF5-8991-F932752DB7D0}" type="parTrans" cxnId="{E6BE96D1-36CE-47DA-80A6-2471005CEB34}">
      <dgm:prSet/>
      <dgm:spPr/>
      <dgm:t>
        <a:bodyPr/>
        <a:lstStyle/>
        <a:p>
          <a:endParaRPr lang="en-US"/>
        </a:p>
      </dgm:t>
    </dgm:pt>
    <dgm:pt modelId="{79401A8F-D2CD-442B-8B98-A1CBD31749BC}" type="sibTrans" cxnId="{E6BE96D1-36CE-47DA-80A6-2471005CEB34}">
      <dgm:prSet/>
      <dgm:spPr/>
      <dgm:t>
        <a:bodyPr/>
        <a:lstStyle/>
        <a:p>
          <a:endParaRPr lang="en-US"/>
        </a:p>
      </dgm:t>
    </dgm:pt>
    <dgm:pt modelId="{D113D2B8-96D8-4E72-ACD5-D3167B381CEB}">
      <dgm:prSet/>
      <dgm:spPr/>
      <dgm:t>
        <a:bodyPr/>
        <a:lstStyle/>
        <a:p>
          <a:r>
            <a:rPr lang="pl-PL" b="1"/>
            <a:t>Wie geht es Ihnen?</a:t>
          </a:r>
          <a:r>
            <a:rPr lang="pl-PL"/>
            <a:t> – Co u pani/pana słychać?</a:t>
          </a:r>
          <a:endParaRPr lang="en-US"/>
        </a:p>
      </dgm:t>
    </dgm:pt>
    <dgm:pt modelId="{37CF5802-7D6B-4A4A-849B-135D45C1EB30}" type="parTrans" cxnId="{87DD6F17-58A2-48A5-838A-F097278234B1}">
      <dgm:prSet/>
      <dgm:spPr/>
      <dgm:t>
        <a:bodyPr/>
        <a:lstStyle/>
        <a:p>
          <a:endParaRPr lang="en-US"/>
        </a:p>
      </dgm:t>
    </dgm:pt>
    <dgm:pt modelId="{F703C94A-9B13-4CBC-91A7-6FF8FC3C6FBD}" type="sibTrans" cxnId="{87DD6F17-58A2-48A5-838A-F097278234B1}">
      <dgm:prSet/>
      <dgm:spPr/>
      <dgm:t>
        <a:bodyPr/>
        <a:lstStyle/>
        <a:p>
          <a:endParaRPr lang="en-US"/>
        </a:p>
      </dgm:t>
    </dgm:pt>
    <dgm:pt modelId="{F4B24C5E-9753-4AF8-9C7B-953529ACF725}">
      <dgm:prSet/>
      <dgm:spPr/>
      <dgm:t>
        <a:bodyPr/>
        <a:lstStyle/>
        <a:p>
          <a:r>
            <a:rPr lang="pl-PL" b="1"/>
            <a:t>Wie sich ihre/die frau haben? </a:t>
          </a:r>
          <a:r>
            <a:rPr lang="pl-PL"/>
            <a:t>– Jak się pani/pan miewa?</a:t>
          </a:r>
          <a:endParaRPr lang="en-US"/>
        </a:p>
      </dgm:t>
    </dgm:pt>
    <dgm:pt modelId="{47B6639D-7ADA-474D-A076-EC81BE5389C1}" type="parTrans" cxnId="{390781C2-57C9-420C-8D36-C4813F43B9E2}">
      <dgm:prSet/>
      <dgm:spPr/>
      <dgm:t>
        <a:bodyPr/>
        <a:lstStyle/>
        <a:p>
          <a:endParaRPr lang="en-US"/>
        </a:p>
      </dgm:t>
    </dgm:pt>
    <dgm:pt modelId="{80A1F8FF-53EA-4033-A800-EB975CC94702}" type="sibTrans" cxnId="{390781C2-57C9-420C-8D36-C4813F43B9E2}">
      <dgm:prSet/>
      <dgm:spPr/>
      <dgm:t>
        <a:bodyPr/>
        <a:lstStyle/>
        <a:p>
          <a:endParaRPr lang="en-US"/>
        </a:p>
      </dgm:t>
    </dgm:pt>
    <dgm:pt modelId="{7630268C-E2BF-4476-8943-E7D32FDD07C1}">
      <dgm:prSet/>
      <dgm:spPr/>
      <dgm:t>
        <a:bodyPr/>
        <a:lstStyle/>
        <a:p>
          <a:r>
            <a:rPr lang="pl-PL" b="1"/>
            <a:t>Schön ihre/die frau kennen </a:t>
          </a:r>
          <a:r>
            <a:rPr lang="pl-PL"/>
            <a:t>– miło panią/pana poznać </a:t>
          </a:r>
          <a:endParaRPr lang="en-US"/>
        </a:p>
      </dgm:t>
    </dgm:pt>
    <dgm:pt modelId="{4768474E-21B2-4D7A-9B98-51F9D5DF0A58}" type="parTrans" cxnId="{C222479D-7BDA-4890-9EA2-F1B20CB25848}">
      <dgm:prSet/>
      <dgm:spPr/>
      <dgm:t>
        <a:bodyPr/>
        <a:lstStyle/>
        <a:p>
          <a:endParaRPr lang="en-US"/>
        </a:p>
      </dgm:t>
    </dgm:pt>
    <dgm:pt modelId="{7092827A-44E0-48DB-A9CE-3BA8FBE7B9CF}" type="sibTrans" cxnId="{C222479D-7BDA-4890-9EA2-F1B20CB25848}">
      <dgm:prSet/>
      <dgm:spPr/>
      <dgm:t>
        <a:bodyPr/>
        <a:lstStyle/>
        <a:p>
          <a:endParaRPr lang="en-US"/>
        </a:p>
      </dgm:t>
    </dgm:pt>
    <dgm:pt modelId="{CC79D1DC-40E5-4156-B56A-C51B23843C13}">
      <dgm:prSet/>
      <dgm:spPr/>
      <dgm:t>
        <a:bodyPr/>
        <a:lstStyle/>
        <a:p>
          <a:r>
            <a:rPr lang="pl-PL" b="1" i="0"/>
            <a:t>Good afternoon. </a:t>
          </a:r>
          <a:r>
            <a:rPr lang="pl-PL" b="0" i="0"/>
            <a:t>– Dzień dobry. (po południu)</a:t>
          </a:r>
          <a:endParaRPr lang="en-US"/>
        </a:p>
      </dgm:t>
    </dgm:pt>
    <dgm:pt modelId="{472C6C47-D67B-4C71-B7E0-E7403D3BACC8}" type="parTrans" cxnId="{A8598E74-2C0A-462F-B544-D96E3165C16D}">
      <dgm:prSet/>
      <dgm:spPr/>
      <dgm:t>
        <a:bodyPr/>
        <a:lstStyle/>
        <a:p>
          <a:endParaRPr lang="en-US"/>
        </a:p>
      </dgm:t>
    </dgm:pt>
    <dgm:pt modelId="{141CF7FE-0A5E-4634-AB40-B58D93653E25}" type="sibTrans" cxnId="{A8598E74-2C0A-462F-B544-D96E3165C16D}">
      <dgm:prSet/>
      <dgm:spPr/>
      <dgm:t>
        <a:bodyPr/>
        <a:lstStyle/>
        <a:p>
          <a:endParaRPr lang="en-US"/>
        </a:p>
      </dgm:t>
    </dgm:pt>
    <dgm:pt modelId="{DA309D4E-4081-4802-9B19-9DF9F35935B5}">
      <dgm:prSet/>
      <dgm:spPr/>
      <dgm:t>
        <a:bodyPr/>
        <a:lstStyle/>
        <a:p>
          <a:r>
            <a:rPr lang="pl-PL" b="1" i="0"/>
            <a:t>Good evening. </a:t>
          </a:r>
          <a:r>
            <a:rPr lang="pl-PL" b="0" i="0"/>
            <a:t>– Dobry wieczór.</a:t>
          </a:r>
          <a:endParaRPr lang="en-US"/>
        </a:p>
      </dgm:t>
    </dgm:pt>
    <dgm:pt modelId="{9B9DD364-585A-4794-9EA4-BB68609C532E}" type="parTrans" cxnId="{F1A6D734-C00F-45A5-AF1F-DA111E39D000}">
      <dgm:prSet/>
      <dgm:spPr/>
      <dgm:t>
        <a:bodyPr/>
        <a:lstStyle/>
        <a:p>
          <a:endParaRPr lang="en-US"/>
        </a:p>
      </dgm:t>
    </dgm:pt>
    <dgm:pt modelId="{1175588F-70B7-4604-858C-3CD9E9C19DE3}" type="sibTrans" cxnId="{F1A6D734-C00F-45A5-AF1F-DA111E39D000}">
      <dgm:prSet/>
      <dgm:spPr/>
      <dgm:t>
        <a:bodyPr/>
        <a:lstStyle/>
        <a:p>
          <a:endParaRPr lang="en-US"/>
        </a:p>
      </dgm:t>
    </dgm:pt>
    <dgm:pt modelId="{6F342A6C-9244-4808-A276-812586152D1F}">
      <dgm:prSet/>
      <dgm:spPr/>
      <dgm:t>
        <a:bodyPr/>
        <a:lstStyle/>
        <a:p>
          <a:r>
            <a:rPr lang="pl-PL" b="1" i="0"/>
            <a:t>Good morning. </a:t>
          </a:r>
          <a:r>
            <a:rPr lang="pl-PL" b="0" i="0"/>
            <a:t>– Dzień dobry. (rano)</a:t>
          </a:r>
          <a:endParaRPr lang="en-US"/>
        </a:p>
      </dgm:t>
    </dgm:pt>
    <dgm:pt modelId="{5E934DF7-657E-46A8-BFAE-B3B6EB0B16CD}" type="parTrans" cxnId="{65D962D5-1978-42DE-A143-DA1F9AD68565}">
      <dgm:prSet/>
      <dgm:spPr/>
      <dgm:t>
        <a:bodyPr/>
        <a:lstStyle/>
        <a:p>
          <a:endParaRPr lang="en-US"/>
        </a:p>
      </dgm:t>
    </dgm:pt>
    <dgm:pt modelId="{0E8CFCBC-02C4-4867-AE5A-4F49594C1789}" type="sibTrans" cxnId="{65D962D5-1978-42DE-A143-DA1F9AD68565}">
      <dgm:prSet/>
      <dgm:spPr/>
      <dgm:t>
        <a:bodyPr/>
        <a:lstStyle/>
        <a:p>
          <a:endParaRPr lang="en-US"/>
        </a:p>
      </dgm:t>
    </dgm:pt>
    <dgm:pt modelId="{718D0178-45DF-43D7-A538-2FDE6C6EDAF4}">
      <dgm:prSet/>
      <dgm:spPr/>
      <dgm:t>
        <a:bodyPr/>
        <a:lstStyle/>
        <a:p>
          <a:r>
            <a:rPr lang="pl-PL" b="1" i="0"/>
            <a:t>Hello! </a:t>
          </a:r>
          <a:r>
            <a:rPr lang="pl-PL" b="0" i="0"/>
            <a:t>– Witam.</a:t>
          </a:r>
          <a:endParaRPr lang="en-US"/>
        </a:p>
      </dgm:t>
    </dgm:pt>
    <dgm:pt modelId="{CCDC7036-F60D-4AED-B2A3-0CE2B95A0684}" type="parTrans" cxnId="{0822103E-E2FB-41E2-A345-50A5570ACDA0}">
      <dgm:prSet/>
      <dgm:spPr/>
      <dgm:t>
        <a:bodyPr/>
        <a:lstStyle/>
        <a:p>
          <a:endParaRPr lang="en-US"/>
        </a:p>
      </dgm:t>
    </dgm:pt>
    <dgm:pt modelId="{0A8810D7-EC15-49E7-985F-0B888C75880E}" type="sibTrans" cxnId="{0822103E-E2FB-41E2-A345-50A5570ACDA0}">
      <dgm:prSet/>
      <dgm:spPr/>
      <dgm:t>
        <a:bodyPr/>
        <a:lstStyle/>
        <a:p>
          <a:endParaRPr lang="en-US"/>
        </a:p>
      </dgm:t>
    </dgm:pt>
    <dgm:pt modelId="{0DF858FC-A27B-484E-B388-679FB9FEE072}">
      <dgm:prSet/>
      <dgm:spPr/>
      <dgm:t>
        <a:bodyPr/>
        <a:lstStyle/>
        <a:p>
          <a:r>
            <a:rPr lang="pl-PL" b="1" i="0"/>
            <a:t>How are you? </a:t>
          </a:r>
          <a:r>
            <a:rPr lang="pl-PL" b="0" i="0"/>
            <a:t>– Co u pan/i słychać?</a:t>
          </a:r>
          <a:endParaRPr lang="en-US"/>
        </a:p>
      </dgm:t>
    </dgm:pt>
    <dgm:pt modelId="{A279DF14-5D58-4C43-B24E-096DC9D78988}" type="parTrans" cxnId="{6D053E7D-B77C-4F73-A5B4-8873D565BFFF}">
      <dgm:prSet/>
      <dgm:spPr/>
      <dgm:t>
        <a:bodyPr/>
        <a:lstStyle/>
        <a:p>
          <a:endParaRPr lang="en-US"/>
        </a:p>
      </dgm:t>
    </dgm:pt>
    <dgm:pt modelId="{8E2A563E-FBFA-4407-A9C6-39408FBA886A}" type="sibTrans" cxnId="{6D053E7D-B77C-4F73-A5B4-8873D565BFFF}">
      <dgm:prSet/>
      <dgm:spPr/>
      <dgm:t>
        <a:bodyPr/>
        <a:lstStyle/>
        <a:p>
          <a:endParaRPr lang="en-US"/>
        </a:p>
      </dgm:t>
    </dgm:pt>
    <dgm:pt modelId="{A2394751-80C7-442A-87EC-D8E11EF7FFBE}">
      <dgm:prSet/>
      <dgm:spPr/>
      <dgm:t>
        <a:bodyPr/>
        <a:lstStyle/>
        <a:p>
          <a:r>
            <a:rPr lang="pl-PL" b="1" i="0"/>
            <a:t>How have you been? </a:t>
          </a:r>
          <a:r>
            <a:rPr lang="pl-PL" b="0" i="0"/>
            <a:t>– Jak się pan/i miewa?</a:t>
          </a:r>
          <a:endParaRPr lang="en-US"/>
        </a:p>
      </dgm:t>
    </dgm:pt>
    <dgm:pt modelId="{A6FF3AFE-AB21-4089-8716-929D301CB921}" type="parTrans" cxnId="{2BFBC9B7-1558-466F-8A30-1E585763425F}">
      <dgm:prSet/>
      <dgm:spPr/>
      <dgm:t>
        <a:bodyPr/>
        <a:lstStyle/>
        <a:p>
          <a:endParaRPr lang="en-US"/>
        </a:p>
      </dgm:t>
    </dgm:pt>
    <dgm:pt modelId="{54F36A1E-F8E5-4C98-BA17-EF98CCEF60D1}" type="sibTrans" cxnId="{2BFBC9B7-1558-466F-8A30-1E585763425F}">
      <dgm:prSet/>
      <dgm:spPr/>
      <dgm:t>
        <a:bodyPr/>
        <a:lstStyle/>
        <a:p>
          <a:endParaRPr lang="en-US"/>
        </a:p>
      </dgm:t>
    </dgm:pt>
    <dgm:pt modelId="{D68B0C61-C450-4C97-9E96-FF34FF057078}">
      <dgm:prSet/>
      <dgm:spPr/>
      <dgm:t>
        <a:bodyPr/>
        <a:lstStyle/>
        <a:p>
          <a:r>
            <a:rPr lang="pl-PL" b="1" i="0"/>
            <a:t>It’s a pleasure to meet you. </a:t>
          </a:r>
          <a:r>
            <a:rPr lang="pl-PL" b="0" i="0"/>
            <a:t>– Miło pan/ią poznać.</a:t>
          </a:r>
          <a:endParaRPr lang="en-US"/>
        </a:p>
      </dgm:t>
    </dgm:pt>
    <dgm:pt modelId="{71EFC7B0-DF22-4CBA-ADB3-A87D4C9B6D68}" type="parTrans" cxnId="{77116345-B96A-495A-A9F0-67C92FF671FC}">
      <dgm:prSet/>
      <dgm:spPr/>
      <dgm:t>
        <a:bodyPr/>
        <a:lstStyle/>
        <a:p>
          <a:endParaRPr lang="en-US"/>
        </a:p>
      </dgm:t>
    </dgm:pt>
    <dgm:pt modelId="{C4A155F9-599D-473B-B7FC-EEEDB10A30F5}" type="sibTrans" cxnId="{77116345-B96A-495A-A9F0-67C92FF671FC}">
      <dgm:prSet/>
      <dgm:spPr/>
      <dgm:t>
        <a:bodyPr/>
        <a:lstStyle/>
        <a:p>
          <a:endParaRPr lang="en-US"/>
        </a:p>
      </dgm:t>
    </dgm:pt>
    <dgm:pt modelId="{79EA9166-EE44-4DC3-8151-5BEB67E8E76A}">
      <dgm:prSet/>
      <dgm:spPr/>
      <dgm:t>
        <a:bodyPr/>
        <a:lstStyle/>
        <a:p>
          <a:r>
            <a:rPr lang="pl-PL" b="1" i="0"/>
            <a:t>Nice to meet you. </a:t>
          </a:r>
          <a:r>
            <a:rPr lang="pl-PL" b="0" i="0"/>
            <a:t>– Miło pan/ią poznać.</a:t>
          </a:r>
          <a:endParaRPr lang="en-US"/>
        </a:p>
      </dgm:t>
    </dgm:pt>
    <dgm:pt modelId="{230FA248-7EB6-4F3C-A620-FE0021E1AD97}" type="parTrans" cxnId="{426ED3BC-D29C-40B1-8BAD-F9CCB3D88C95}">
      <dgm:prSet/>
      <dgm:spPr/>
      <dgm:t>
        <a:bodyPr/>
        <a:lstStyle/>
        <a:p>
          <a:endParaRPr lang="en-US"/>
        </a:p>
      </dgm:t>
    </dgm:pt>
    <dgm:pt modelId="{F51F45CA-26D4-4B71-A7DA-409FA317E534}" type="sibTrans" cxnId="{426ED3BC-D29C-40B1-8BAD-F9CCB3D88C95}">
      <dgm:prSet/>
      <dgm:spPr/>
      <dgm:t>
        <a:bodyPr/>
        <a:lstStyle/>
        <a:p>
          <a:endParaRPr lang="en-US"/>
        </a:p>
      </dgm:t>
    </dgm:pt>
    <dgm:pt modelId="{883AF31F-9423-4DD5-B98E-5A94DFAAEBA7}" type="pres">
      <dgm:prSet presAssocID="{FD6CE25C-B7B8-465A-898D-38A162CEADDB}" presName="Name0" presStyleCnt="0">
        <dgm:presLayoutVars>
          <dgm:dir/>
          <dgm:animLvl val="lvl"/>
          <dgm:resizeHandles val="exact"/>
        </dgm:presLayoutVars>
      </dgm:prSet>
      <dgm:spPr/>
    </dgm:pt>
    <dgm:pt modelId="{23E9FCE9-EB13-4593-9180-1A711CCEF849}" type="pres">
      <dgm:prSet presAssocID="{89A39EBC-9611-44B8-881B-3E5FD019D679}" presName="linNode" presStyleCnt="0"/>
      <dgm:spPr/>
    </dgm:pt>
    <dgm:pt modelId="{D3F61F94-2228-4391-B92F-CA2942EE611C}" type="pres">
      <dgm:prSet presAssocID="{89A39EBC-9611-44B8-881B-3E5FD019D679}" presName="parentText" presStyleLbl="node1" presStyleIdx="0" presStyleCnt="18">
        <dgm:presLayoutVars>
          <dgm:chMax val="1"/>
          <dgm:bulletEnabled val="1"/>
        </dgm:presLayoutVars>
      </dgm:prSet>
      <dgm:spPr/>
    </dgm:pt>
    <dgm:pt modelId="{13B62C31-D854-4994-B1C4-4C7A1A65D984}" type="pres">
      <dgm:prSet presAssocID="{5E56350B-EF8C-4F19-8960-5B1EAC8BDA69}" presName="sp" presStyleCnt="0"/>
      <dgm:spPr/>
    </dgm:pt>
    <dgm:pt modelId="{B39596CC-B4F6-4BFA-A60A-E6D92D489523}" type="pres">
      <dgm:prSet presAssocID="{CC7DAF80-0ECA-474C-AE80-13806677A783}" presName="linNode" presStyleCnt="0"/>
      <dgm:spPr/>
    </dgm:pt>
    <dgm:pt modelId="{B7BEB490-92A1-44E2-A913-4126D8A6EE6D}" type="pres">
      <dgm:prSet presAssocID="{CC7DAF80-0ECA-474C-AE80-13806677A783}" presName="parentText" presStyleLbl="node1" presStyleIdx="1" presStyleCnt="18">
        <dgm:presLayoutVars>
          <dgm:chMax val="1"/>
          <dgm:bulletEnabled val="1"/>
        </dgm:presLayoutVars>
      </dgm:prSet>
      <dgm:spPr/>
    </dgm:pt>
    <dgm:pt modelId="{B4631FAC-BD01-45A2-9474-22239834DD8C}" type="pres">
      <dgm:prSet presAssocID="{CD51185A-EF02-444F-AA4C-5ED444244D4C}" presName="sp" presStyleCnt="0"/>
      <dgm:spPr/>
    </dgm:pt>
    <dgm:pt modelId="{46372193-95DD-49CA-A1D8-6ED9517CFA1B}" type="pres">
      <dgm:prSet presAssocID="{04F96BA3-E2FD-44F2-A427-8A8FC2F55F4E}" presName="linNode" presStyleCnt="0"/>
      <dgm:spPr/>
    </dgm:pt>
    <dgm:pt modelId="{8CE6197D-A186-4F99-8025-9127AF59DAD2}" type="pres">
      <dgm:prSet presAssocID="{04F96BA3-E2FD-44F2-A427-8A8FC2F55F4E}" presName="parentText" presStyleLbl="node1" presStyleIdx="2" presStyleCnt="18">
        <dgm:presLayoutVars>
          <dgm:chMax val="1"/>
          <dgm:bulletEnabled val="1"/>
        </dgm:presLayoutVars>
      </dgm:prSet>
      <dgm:spPr/>
    </dgm:pt>
    <dgm:pt modelId="{C6118A57-9522-40E6-9A20-FC0FF58E9BAC}" type="pres">
      <dgm:prSet presAssocID="{ABE9E557-A60D-4311-9942-B2313F11BD39}" presName="sp" presStyleCnt="0"/>
      <dgm:spPr/>
    </dgm:pt>
    <dgm:pt modelId="{71E66B05-2335-4F7F-A699-03122E9FC517}" type="pres">
      <dgm:prSet presAssocID="{1A65D1DB-6028-4CFB-9A37-9C6EECD71801}" presName="linNode" presStyleCnt="0"/>
      <dgm:spPr/>
    </dgm:pt>
    <dgm:pt modelId="{A40C1957-30D7-414E-91BD-552F94D19688}" type="pres">
      <dgm:prSet presAssocID="{1A65D1DB-6028-4CFB-9A37-9C6EECD71801}" presName="parentText" presStyleLbl="node1" presStyleIdx="3" presStyleCnt="18">
        <dgm:presLayoutVars>
          <dgm:chMax val="1"/>
          <dgm:bulletEnabled val="1"/>
        </dgm:presLayoutVars>
      </dgm:prSet>
      <dgm:spPr/>
    </dgm:pt>
    <dgm:pt modelId="{C551D643-4FE4-4754-AB2A-E8FD40729A95}" type="pres">
      <dgm:prSet presAssocID="{05863150-9CA7-415F-86AF-73650EF17633}" presName="sp" presStyleCnt="0"/>
      <dgm:spPr/>
    </dgm:pt>
    <dgm:pt modelId="{DA49C3CE-80AD-4B5A-9ABC-A89ADCFC25A7}" type="pres">
      <dgm:prSet presAssocID="{20FD1CD5-741D-4B73-9DBB-26E5320E2BFD}" presName="linNode" presStyleCnt="0"/>
      <dgm:spPr/>
    </dgm:pt>
    <dgm:pt modelId="{B3475B1E-A400-40E9-9143-8D0DBF502AAE}" type="pres">
      <dgm:prSet presAssocID="{20FD1CD5-741D-4B73-9DBB-26E5320E2BFD}" presName="parentText" presStyleLbl="node1" presStyleIdx="4" presStyleCnt="18">
        <dgm:presLayoutVars>
          <dgm:chMax val="1"/>
          <dgm:bulletEnabled val="1"/>
        </dgm:presLayoutVars>
      </dgm:prSet>
      <dgm:spPr/>
    </dgm:pt>
    <dgm:pt modelId="{6676B123-CD06-40CA-BE0E-72CE82C05A32}" type="pres">
      <dgm:prSet presAssocID="{74D3C444-6F23-4167-BD3C-A1715C47B0DB}" presName="sp" presStyleCnt="0"/>
      <dgm:spPr/>
    </dgm:pt>
    <dgm:pt modelId="{67B0D4C3-6E37-4E5F-8E03-C93FC5BED9D1}" type="pres">
      <dgm:prSet presAssocID="{A0507937-DDF0-4EE9-8C1F-5B96DC33B34E}" presName="linNode" presStyleCnt="0"/>
      <dgm:spPr/>
    </dgm:pt>
    <dgm:pt modelId="{9E1B7615-E957-4DFC-8D67-241DC104448A}" type="pres">
      <dgm:prSet presAssocID="{A0507937-DDF0-4EE9-8C1F-5B96DC33B34E}" presName="parentText" presStyleLbl="node1" presStyleIdx="5" presStyleCnt="18">
        <dgm:presLayoutVars>
          <dgm:chMax val="1"/>
          <dgm:bulletEnabled val="1"/>
        </dgm:presLayoutVars>
      </dgm:prSet>
      <dgm:spPr/>
    </dgm:pt>
    <dgm:pt modelId="{E5D14B82-F1F4-4B3C-8CE8-6FBB793783E2}" type="pres">
      <dgm:prSet presAssocID="{C96A88C1-D405-4C9A-9A95-62FFAD084294}" presName="sp" presStyleCnt="0"/>
      <dgm:spPr/>
    </dgm:pt>
    <dgm:pt modelId="{99D88998-653C-4054-BC41-F1ABFFAA27A5}" type="pres">
      <dgm:prSet presAssocID="{AD9BF0F0-3FD7-4B5C-B877-CA45A09A1868}" presName="linNode" presStyleCnt="0"/>
      <dgm:spPr/>
    </dgm:pt>
    <dgm:pt modelId="{27F0653B-B8E5-4B9F-8815-B321E3CCEEB6}" type="pres">
      <dgm:prSet presAssocID="{AD9BF0F0-3FD7-4B5C-B877-CA45A09A1868}" presName="parentText" presStyleLbl="node1" presStyleIdx="6" presStyleCnt="18">
        <dgm:presLayoutVars>
          <dgm:chMax val="1"/>
          <dgm:bulletEnabled val="1"/>
        </dgm:presLayoutVars>
      </dgm:prSet>
      <dgm:spPr/>
    </dgm:pt>
    <dgm:pt modelId="{D3428CD9-7B07-43FD-8EBF-191F97CBFED5}" type="pres">
      <dgm:prSet presAssocID="{79401A8F-D2CD-442B-8B98-A1CBD31749BC}" presName="sp" presStyleCnt="0"/>
      <dgm:spPr/>
    </dgm:pt>
    <dgm:pt modelId="{0F3EA94A-1387-4CA9-A481-46C52DDD64CB}" type="pres">
      <dgm:prSet presAssocID="{D113D2B8-96D8-4E72-ACD5-D3167B381CEB}" presName="linNode" presStyleCnt="0"/>
      <dgm:spPr/>
    </dgm:pt>
    <dgm:pt modelId="{9C9BB45F-38E1-464E-B1B2-588AEC0496E3}" type="pres">
      <dgm:prSet presAssocID="{D113D2B8-96D8-4E72-ACD5-D3167B381CEB}" presName="parentText" presStyleLbl="node1" presStyleIdx="7" presStyleCnt="18">
        <dgm:presLayoutVars>
          <dgm:chMax val="1"/>
          <dgm:bulletEnabled val="1"/>
        </dgm:presLayoutVars>
      </dgm:prSet>
      <dgm:spPr/>
    </dgm:pt>
    <dgm:pt modelId="{D0EB5F3E-04C4-4277-8912-B9901DA482DB}" type="pres">
      <dgm:prSet presAssocID="{F703C94A-9B13-4CBC-91A7-6FF8FC3C6FBD}" presName="sp" presStyleCnt="0"/>
      <dgm:spPr/>
    </dgm:pt>
    <dgm:pt modelId="{3079302D-9096-43C5-862F-B75D4291D0D5}" type="pres">
      <dgm:prSet presAssocID="{F4B24C5E-9753-4AF8-9C7B-953529ACF725}" presName="linNode" presStyleCnt="0"/>
      <dgm:spPr/>
    </dgm:pt>
    <dgm:pt modelId="{A3FAABDD-C2F7-4F58-A611-323BC6A9528A}" type="pres">
      <dgm:prSet presAssocID="{F4B24C5E-9753-4AF8-9C7B-953529ACF725}" presName="parentText" presStyleLbl="node1" presStyleIdx="8" presStyleCnt="18">
        <dgm:presLayoutVars>
          <dgm:chMax val="1"/>
          <dgm:bulletEnabled val="1"/>
        </dgm:presLayoutVars>
      </dgm:prSet>
      <dgm:spPr/>
    </dgm:pt>
    <dgm:pt modelId="{725EEE43-8A7E-4FFD-BB11-444E7BD87F62}" type="pres">
      <dgm:prSet presAssocID="{80A1F8FF-53EA-4033-A800-EB975CC94702}" presName="sp" presStyleCnt="0"/>
      <dgm:spPr/>
    </dgm:pt>
    <dgm:pt modelId="{B73E708F-E915-47C4-A0FA-E7523781BBDB}" type="pres">
      <dgm:prSet presAssocID="{7630268C-E2BF-4476-8943-E7D32FDD07C1}" presName="linNode" presStyleCnt="0"/>
      <dgm:spPr/>
    </dgm:pt>
    <dgm:pt modelId="{3049DF14-87A4-4948-8634-479430251F3D}" type="pres">
      <dgm:prSet presAssocID="{7630268C-E2BF-4476-8943-E7D32FDD07C1}" presName="parentText" presStyleLbl="node1" presStyleIdx="9" presStyleCnt="18">
        <dgm:presLayoutVars>
          <dgm:chMax val="1"/>
          <dgm:bulletEnabled val="1"/>
        </dgm:presLayoutVars>
      </dgm:prSet>
      <dgm:spPr/>
    </dgm:pt>
    <dgm:pt modelId="{F99A147F-7E00-4426-B8A3-5F994C466438}" type="pres">
      <dgm:prSet presAssocID="{7092827A-44E0-48DB-A9CE-3BA8FBE7B9CF}" presName="sp" presStyleCnt="0"/>
      <dgm:spPr/>
    </dgm:pt>
    <dgm:pt modelId="{ED2A8FBE-0B83-4026-ADBF-2E7E623F24D4}" type="pres">
      <dgm:prSet presAssocID="{CC79D1DC-40E5-4156-B56A-C51B23843C13}" presName="linNode" presStyleCnt="0"/>
      <dgm:spPr/>
    </dgm:pt>
    <dgm:pt modelId="{A47C7CAC-5E23-42C1-A087-3CBFAE763266}" type="pres">
      <dgm:prSet presAssocID="{CC79D1DC-40E5-4156-B56A-C51B23843C13}" presName="parentText" presStyleLbl="node1" presStyleIdx="10" presStyleCnt="18">
        <dgm:presLayoutVars>
          <dgm:chMax val="1"/>
          <dgm:bulletEnabled val="1"/>
        </dgm:presLayoutVars>
      </dgm:prSet>
      <dgm:spPr/>
    </dgm:pt>
    <dgm:pt modelId="{1EB5066B-6D62-43A0-85FF-54AA6294F2DC}" type="pres">
      <dgm:prSet presAssocID="{141CF7FE-0A5E-4634-AB40-B58D93653E25}" presName="sp" presStyleCnt="0"/>
      <dgm:spPr/>
    </dgm:pt>
    <dgm:pt modelId="{99BC278C-23AC-4F66-BE87-B42D8CED82EC}" type="pres">
      <dgm:prSet presAssocID="{DA309D4E-4081-4802-9B19-9DF9F35935B5}" presName="linNode" presStyleCnt="0"/>
      <dgm:spPr/>
    </dgm:pt>
    <dgm:pt modelId="{557E3DF6-7AB6-468F-9CC9-56E1CEBCC99A}" type="pres">
      <dgm:prSet presAssocID="{DA309D4E-4081-4802-9B19-9DF9F35935B5}" presName="parentText" presStyleLbl="node1" presStyleIdx="11" presStyleCnt="18">
        <dgm:presLayoutVars>
          <dgm:chMax val="1"/>
          <dgm:bulletEnabled val="1"/>
        </dgm:presLayoutVars>
      </dgm:prSet>
      <dgm:spPr/>
    </dgm:pt>
    <dgm:pt modelId="{A3F33565-5B24-4875-9AD5-9BB29A572996}" type="pres">
      <dgm:prSet presAssocID="{1175588F-70B7-4604-858C-3CD9E9C19DE3}" presName="sp" presStyleCnt="0"/>
      <dgm:spPr/>
    </dgm:pt>
    <dgm:pt modelId="{CDB6E87F-1EEF-44F3-BAB9-A6CF4B72E0D9}" type="pres">
      <dgm:prSet presAssocID="{6F342A6C-9244-4808-A276-812586152D1F}" presName="linNode" presStyleCnt="0"/>
      <dgm:spPr/>
    </dgm:pt>
    <dgm:pt modelId="{BF4109A0-93C1-42CC-9D3A-97E63B121101}" type="pres">
      <dgm:prSet presAssocID="{6F342A6C-9244-4808-A276-812586152D1F}" presName="parentText" presStyleLbl="node1" presStyleIdx="12" presStyleCnt="18">
        <dgm:presLayoutVars>
          <dgm:chMax val="1"/>
          <dgm:bulletEnabled val="1"/>
        </dgm:presLayoutVars>
      </dgm:prSet>
      <dgm:spPr/>
    </dgm:pt>
    <dgm:pt modelId="{3DC0497D-D35A-49E6-86BE-0A0228A7E0A5}" type="pres">
      <dgm:prSet presAssocID="{0E8CFCBC-02C4-4867-AE5A-4F49594C1789}" presName="sp" presStyleCnt="0"/>
      <dgm:spPr/>
    </dgm:pt>
    <dgm:pt modelId="{0E0882B9-6243-4AAE-928E-FBDA85233A2D}" type="pres">
      <dgm:prSet presAssocID="{718D0178-45DF-43D7-A538-2FDE6C6EDAF4}" presName="linNode" presStyleCnt="0"/>
      <dgm:spPr/>
    </dgm:pt>
    <dgm:pt modelId="{31E9E7C5-AEA1-49A4-8717-3F32A1637247}" type="pres">
      <dgm:prSet presAssocID="{718D0178-45DF-43D7-A538-2FDE6C6EDAF4}" presName="parentText" presStyleLbl="node1" presStyleIdx="13" presStyleCnt="18">
        <dgm:presLayoutVars>
          <dgm:chMax val="1"/>
          <dgm:bulletEnabled val="1"/>
        </dgm:presLayoutVars>
      </dgm:prSet>
      <dgm:spPr/>
    </dgm:pt>
    <dgm:pt modelId="{7E96C2BF-5E7C-4326-8DCA-E8A3BD424996}" type="pres">
      <dgm:prSet presAssocID="{0A8810D7-EC15-49E7-985F-0B888C75880E}" presName="sp" presStyleCnt="0"/>
      <dgm:spPr/>
    </dgm:pt>
    <dgm:pt modelId="{A7079A0E-B64C-4353-9437-F6EF3557EEE9}" type="pres">
      <dgm:prSet presAssocID="{0DF858FC-A27B-484E-B388-679FB9FEE072}" presName="linNode" presStyleCnt="0"/>
      <dgm:spPr/>
    </dgm:pt>
    <dgm:pt modelId="{06D338BC-1667-4CB3-9882-DCC3451F7774}" type="pres">
      <dgm:prSet presAssocID="{0DF858FC-A27B-484E-B388-679FB9FEE072}" presName="parentText" presStyleLbl="node1" presStyleIdx="14" presStyleCnt="18">
        <dgm:presLayoutVars>
          <dgm:chMax val="1"/>
          <dgm:bulletEnabled val="1"/>
        </dgm:presLayoutVars>
      </dgm:prSet>
      <dgm:spPr/>
    </dgm:pt>
    <dgm:pt modelId="{071FDED0-F4F8-49BB-9485-3111AA691333}" type="pres">
      <dgm:prSet presAssocID="{8E2A563E-FBFA-4407-A9C6-39408FBA886A}" presName="sp" presStyleCnt="0"/>
      <dgm:spPr/>
    </dgm:pt>
    <dgm:pt modelId="{7513FCD0-E408-492F-94B7-32276BFD89CB}" type="pres">
      <dgm:prSet presAssocID="{A2394751-80C7-442A-87EC-D8E11EF7FFBE}" presName="linNode" presStyleCnt="0"/>
      <dgm:spPr/>
    </dgm:pt>
    <dgm:pt modelId="{244F0571-A241-4BEA-94BD-D13C01CA2450}" type="pres">
      <dgm:prSet presAssocID="{A2394751-80C7-442A-87EC-D8E11EF7FFBE}" presName="parentText" presStyleLbl="node1" presStyleIdx="15" presStyleCnt="18">
        <dgm:presLayoutVars>
          <dgm:chMax val="1"/>
          <dgm:bulletEnabled val="1"/>
        </dgm:presLayoutVars>
      </dgm:prSet>
      <dgm:spPr/>
    </dgm:pt>
    <dgm:pt modelId="{A799F799-5329-4260-98F9-ACF6ACBEAD30}" type="pres">
      <dgm:prSet presAssocID="{54F36A1E-F8E5-4C98-BA17-EF98CCEF60D1}" presName="sp" presStyleCnt="0"/>
      <dgm:spPr/>
    </dgm:pt>
    <dgm:pt modelId="{5C563831-9DD4-438E-9D8B-904803153CC4}" type="pres">
      <dgm:prSet presAssocID="{D68B0C61-C450-4C97-9E96-FF34FF057078}" presName="linNode" presStyleCnt="0"/>
      <dgm:spPr/>
    </dgm:pt>
    <dgm:pt modelId="{23F3E992-78E6-4D20-BDA9-A716B029A0DE}" type="pres">
      <dgm:prSet presAssocID="{D68B0C61-C450-4C97-9E96-FF34FF057078}" presName="parentText" presStyleLbl="node1" presStyleIdx="16" presStyleCnt="18">
        <dgm:presLayoutVars>
          <dgm:chMax val="1"/>
          <dgm:bulletEnabled val="1"/>
        </dgm:presLayoutVars>
      </dgm:prSet>
      <dgm:spPr/>
    </dgm:pt>
    <dgm:pt modelId="{8CE04AE9-56EC-4D1E-89E0-02D110A387BD}" type="pres">
      <dgm:prSet presAssocID="{C4A155F9-599D-473B-B7FC-EEEDB10A30F5}" presName="sp" presStyleCnt="0"/>
      <dgm:spPr/>
    </dgm:pt>
    <dgm:pt modelId="{C201ADAF-D9AA-4510-B34E-8D8E96BEE130}" type="pres">
      <dgm:prSet presAssocID="{79EA9166-EE44-4DC3-8151-5BEB67E8E76A}" presName="linNode" presStyleCnt="0"/>
      <dgm:spPr/>
    </dgm:pt>
    <dgm:pt modelId="{1716CF90-2CBD-4734-BF6B-7F41074B1D8F}" type="pres">
      <dgm:prSet presAssocID="{79EA9166-EE44-4DC3-8151-5BEB67E8E76A}" presName="parentText" presStyleLbl="node1" presStyleIdx="17" presStyleCnt="18">
        <dgm:presLayoutVars>
          <dgm:chMax val="1"/>
          <dgm:bulletEnabled val="1"/>
        </dgm:presLayoutVars>
      </dgm:prSet>
      <dgm:spPr/>
    </dgm:pt>
  </dgm:ptLst>
  <dgm:cxnLst>
    <dgm:cxn modelId="{4D4C1F12-BB67-4E17-B56F-00664F1F6258}" type="presOf" srcId="{6F342A6C-9244-4808-A276-812586152D1F}" destId="{BF4109A0-93C1-42CC-9D3A-97E63B121101}" srcOrd="0" destOrd="0" presId="urn:microsoft.com/office/officeart/2005/8/layout/vList5"/>
    <dgm:cxn modelId="{97D8D113-3312-4234-A09D-AD612BAC52B8}" type="presOf" srcId="{D113D2B8-96D8-4E72-ACD5-D3167B381CEB}" destId="{9C9BB45F-38E1-464E-B1B2-588AEC0496E3}" srcOrd="0" destOrd="0" presId="urn:microsoft.com/office/officeart/2005/8/layout/vList5"/>
    <dgm:cxn modelId="{87DD6F17-58A2-48A5-838A-F097278234B1}" srcId="{FD6CE25C-B7B8-465A-898D-38A162CEADDB}" destId="{D113D2B8-96D8-4E72-ACD5-D3167B381CEB}" srcOrd="7" destOrd="0" parTransId="{37CF5802-7D6B-4A4A-849B-135D45C1EB30}" sibTransId="{F703C94A-9B13-4CBC-91A7-6FF8FC3C6FBD}"/>
    <dgm:cxn modelId="{BDECCE24-BFEE-49C4-A0B3-A591B17B3E3A}" type="presOf" srcId="{AD9BF0F0-3FD7-4B5C-B877-CA45A09A1868}" destId="{27F0653B-B8E5-4B9F-8815-B321E3CCEEB6}" srcOrd="0" destOrd="0" presId="urn:microsoft.com/office/officeart/2005/8/layout/vList5"/>
    <dgm:cxn modelId="{0A684F29-2A64-4FB5-B5C9-788682B400EF}" type="presOf" srcId="{A0507937-DDF0-4EE9-8C1F-5B96DC33B34E}" destId="{9E1B7615-E957-4DFC-8D67-241DC104448A}" srcOrd="0" destOrd="0" presId="urn:microsoft.com/office/officeart/2005/8/layout/vList5"/>
    <dgm:cxn modelId="{72F6D534-05FD-4C6D-A538-98646CF5A8DD}" type="presOf" srcId="{CC79D1DC-40E5-4156-B56A-C51B23843C13}" destId="{A47C7CAC-5E23-42C1-A087-3CBFAE763266}" srcOrd="0" destOrd="0" presId="urn:microsoft.com/office/officeart/2005/8/layout/vList5"/>
    <dgm:cxn modelId="{F1A6D734-C00F-45A5-AF1F-DA111E39D000}" srcId="{FD6CE25C-B7B8-465A-898D-38A162CEADDB}" destId="{DA309D4E-4081-4802-9B19-9DF9F35935B5}" srcOrd="11" destOrd="0" parTransId="{9B9DD364-585A-4794-9EA4-BB68609C532E}" sibTransId="{1175588F-70B7-4604-858C-3CD9E9C19DE3}"/>
    <dgm:cxn modelId="{5B954635-B4F0-42E5-B20E-FD9535F29677}" type="presOf" srcId="{D68B0C61-C450-4C97-9E96-FF34FF057078}" destId="{23F3E992-78E6-4D20-BDA9-A716B029A0DE}" srcOrd="0" destOrd="0" presId="urn:microsoft.com/office/officeart/2005/8/layout/vList5"/>
    <dgm:cxn modelId="{A390883A-60BA-4145-A20D-826E78F51760}" type="presOf" srcId="{79EA9166-EE44-4DC3-8151-5BEB67E8E76A}" destId="{1716CF90-2CBD-4734-BF6B-7F41074B1D8F}" srcOrd="0" destOrd="0" presId="urn:microsoft.com/office/officeart/2005/8/layout/vList5"/>
    <dgm:cxn modelId="{0822103E-E2FB-41E2-A345-50A5570ACDA0}" srcId="{FD6CE25C-B7B8-465A-898D-38A162CEADDB}" destId="{718D0178-45DF-43D7-A538-2FDE6C6EDAF4}" srcOrd="13" destOrd="0" parTransId="{CCDC7036-F60D-4AED-B2A3-0CE2B95A0684}" sibTransId="{0A8810D7-EC15-49E7-985F-0B888C75880E}"/>
    <dgm:cxn modelId="{63F4085B-D31A-4912-AAE5-56C136ABF908}" type="presOf" srcId="{CC7DAF80-0ECA-474C-AE80-13806677A783}" destId="{B7BEB490-92A1-44E2-A913-4126D8A6EE6D}" srcOrd="0" destOrd="0" presId="urn:microsoft.com/office/officeart/2005/8/layout/vList5"/>
    <dgm:cxn modelId="{77116345-B96A-495A-A9F0-67C92FF671FC}" srcId="{FD6CE25C-B7B8-465A-898D-38A162CEADDB}" destId="{D68B0C61-C450-4C97-9E96-FF34FF057078}" srcOrd="16" destOrd="0" parTransId="{71EFC7B0-DF22-4CBA-ADB3-A87D4C9B6D68}" sibTransId="{C4A155F9-599D-473B-B7FC-EEEDB10A30F5}"/>
    <dgm:cxn modelId="{4A14DB67-9CBF-4332-AB45-95323B02AC36}" type="presOf" srcId="{1A65D1DB-6028-4CFB-9A37-9C6EECD71801}" destId="{A40C1957-30D7-414E-91BD-552F94D19688}" srcOrd="0" destOrd="0" presId="urn:microsoft.com/office/officeart/2005/8/layout/vList5"/>
    <dgm:cxn modelId="{8E4F926A-BF2D-40AA-9427-8AD5A7346004}" srcId="{FD6CE25C-B7B8-465A-898D-38A162CEADDB}" destId="{20FD1CD5-741D-4B73-9DBB-26E5320E2BFD}" srcOrd="4" destOrd="0" parTransId="{FD7DBBF0-2E45-4280-AA9F-A9DD1C1250CB}" sibTransId="{74D3C444-6F23-4167-BD3C-A1715C47B0DB}"/>
    <dgm:cxn modelId="{AF54E36E-DD54-4B57-BEDD-39E146212358}" srcId="{FD6CE25C-B7B8-465A-898D-38A162CEADDB}" destId="{1A65D1DB-6028-4CFB-9A37-9C6EECD71801}" srcOrd="3" destOrd="0" parTransId="{8B6E2AD2-B9A8-41D3-80FE-C0A6FD286388}" sibTransId="{05863150-9CA7-415F-86AF-73650EF17633}"/>
    <dgm:cxn modelId="{A8598E74-2C0A-462F-B544-D96E3165C16D}" srcId="{FD6CE25C-B7B8-465A-898D-38A162CEADDB}" destId="{CC79D1DC-40E5-4156-B56A-C51B23843C13}" srcOrd="10" destOrd="0" parTransId="{472C6C47-D67B-4C71-B7E0-E7403D3BACC8}" sibTransId="{141CF7FE-0A5E-4634-AB40-B58D93653E25}"/>
    <dgm:cxn modelId="{2A243F75-2FD6-45EF-966C-AA3335A55C08}" type="presOf" srcId="{F4B24C5E-9753-4AF8-9C7B-953529ACF725}" destId="{A3FAABDD-C2F7-4F58-A611-323BC6A9528A}" srcOrd="0" destOrd="0" presId="urn:microsoft.com/office/officeart/2005/8/layout/vList5"/>
    <dgm:cxn modelId="{A322717C-BFCD-4BB9-9DB8-BEAE188835AC}" type="presOf" srcId="{0DF858FC-A27B-484E-B388-679FB9FEE072}" destId="{06D338BC-1667-4CB3-9882-DCC3451F7774}" srcOrd="0" destOrd="0" presId="urn:microsoft.com/office/officeart/2005/8/layout/vList5"/>
    <dgm:cxn modelId="{6D053E7D-B77C-4F73-A5B4-8873D565BFFF}" srcId="{FD6CE25C-B7B8-465A-898D-38A162CEADDB}" destId="{0DF858FC-A27B-484E-B388-679FB9FEE072}" srcOrd="14" destOrd="0" parTransId="{A279DF14-5D58-4C43-B24E-096DC9D78988}" sibTransId="{8E2A563E-FBFA-4407-A9C6-39408FBA886A}"/>
    <dgm:cxn modelId="{A46A1097-4313-4830-941A-579FC9C05C50}" type="presOf" srcId="{89A39EBC-9611-44B8-881B-3E5FD019D679}" destId="{D3F61F94-2228-4391-B92F-CA2942EE611C}" srcOrd="0" destOrd="0" presId="urn:microsoft.com/office/officeart/2005/8/layout/vList5"/>
    <dgm:cxn modelId="{C222479D-7BDA-4890-9EA2-F1B20CB25848}" srcId="{FD6CE25C-B7B8-465A-898D-38A162CEADDB}" destId="{7630268C-E2BF-4476-8943-E7D32FDD07C1}" srcOrd="9" destOrd="0" parTransId="{4768474E-21B2-4D7A-9B98-51F9D5DF0A58}" sibTransId="{7092827A-44E0-48DB-A9CE-3BA8FBE7B9CF}"/>
    <dgm:cxn modelId="{0CBD10A6-68ED-469F-B903-134A301B4DBF}" type="presOf" srcId="{7630268C-E2BF-4476-8943-E7D32FDD07C1}" destId="{3049DF14-87A4-4948-8634-479430251F3D}" srcOrd="0" destOrd="0" presId="urn:microsoft.com/office/officeart/2005/8/layout/vList5"/>
    <dgm:cxn modelId="{92CF7CAE-956F-4071-A4C6-F8135AE6FBF3}" type="presOf" srcId="{DA309D4E-4081-4802-9B19-9DF9F35935B5}" destId="{557E3DF6-7AB6-468F-9CC9-56E1CEBCC99A}" srcOrd="0" destOrd="0" presId="urn:microsoft.com/office/officeart/2005/8/layout/vList5"/>
    <dgm:cxn modelId="{668C8BAE-B5EA-45EB-AA59-0029EEC7F6D9}" srcId="{FD6CE25C-B7B8-465A-898D-38A162CEADDB}" destId="{CC7DAF80-0ECA-474C-AE80-13806677A783}" srcOrd="1" destOrd="0" parTransId="{D65AEDED-86BC-461E-81A4-9B7E508EB970}" sibTransId="{CD51185A-EF02-444F-AA4C-5ED444244D4C}"/>
    <dgm:cxn modelId="{E789E6B3-D265-4376-AE1D-0A20CB9DEF7C}" type="presOf" srcId="{04F96BA3-E2FD-44F2-A427-8A8FC2F55F4E}" destId="{8CE6197D-A186-4F99-8025-9127AF59DAD2}" srcOrd="0" destOrd="0" presId="urn:microsoft.com/office/officeart/2005/8/layout/vList5"/>
    <dgm:cxn modelId="{2BFBC9B7-1558-466F-8A30-1E585763425F}" srcId="{FD6CE25C-B7B8-465A-898D-38A162CEADDB}" destId="{A2394751-80C7-442A-87EC-D8E11EF7FFBE}" srcOrd="15" destOrd="0" parTransId="{A6FF3AFE-AB21-4089-8716-929D301CB921}" sibTransId="{54F36A1E-F8E5-4C98-BA17-EF98CCEF60D1}"/>
    <dgm:cxn modelId="{426ED3BC-D29C-40B1-8BAD-F9CCB3D88C95}" srcId="{FD6CE25C-B7B8-465A-898D-38A162CEADDB}" destId="{79EA9166-EE44-4DC3-8151-5BEB67E8E76A}" srcOrd="17" destOrd="0" parTransId="{230FA248-7EB6-4F3C-A620-FE0021E1AD97}" sibTransId="{F51F45CA-26D4-4B71-A7DA-409FA317E534}"/>
    <dgm:cxn modelId="{390781C2-57C9-420C-8D36-C4813F43B9E2}" srcId="{FD6CE25C-B7B8-465A-898D-38A162CEADDB}" destId="{F4B24C5E-9753-4AF8-9C7B-953529ACF725}" srcOrd="8" destOrd="0" parTransId="{47B6639D-7ADA-474D-A076-EC81BE5389C1}" sibTransId="{80A1F8FF-53EA-4033-A800-EB975CC94702}"/>
    <dgm:cxn modelId="{E6BE96D1-36CE-47DA-80A6-2471005CEB34}" srcId="{FD6CE25C-B7B8-465A-898D-38A162CEADDB}" destId="{AD9BF0F0-3FD7-4B5C-B877-CA45A09A1868}" srcOrd="6" destOrd="0" parTransId="{54B2338A-66FA-4BF5-8991-F932752DB7D0}" sibTransId="{79401A8F-D2CD-442B-8B98-A1CBD31749BC}"/>
    <dgm:cxn modelId="{65D962D5-1978-42DE-A143-DA1F9AD68565}" srcId="{FD6CE25C-B7B8-465A-898D-38A162CEADDB}" destId="{6F342A6C-9244-4808-A276-812586152D1F}" srcOrd="12" destOrd="0" parTransId="{5E934DF7-657E-46A8-BFAE-B3B6EB0B16CD}" sibTransId="{0E8CFCBC-02C4-4867-AE5A-4F49594C1789}"/>
    <dgm:cxn modelId="{8294BFD8-F2BA-4026-BBF3-9385D41BD22B}" srcId="{FD6CE25C-B7B8-465A-898D-38A162CEADDB}" destId="{A0507937-DDF0-4EE9-8C1F-5B96DC33B34E}" srcOrd="5" destOrd="0" parTransId="{68F5A3EC-801C-447F-A6E6-9CC810E152F8}" sibTransId="{C96A88C1-D405-4C9A-9A95-62FFAD084294}"/>
    <dgm:cxn modelId="{0530A7E6-5F2D-4030-A1C5-706514F0B2C1}" type="presOf" srcId="{20FD1CD5-741D-4B73-9DBB-26E5320E2BFD}" destId="{B3475B1E-A400-40E9-9143-8D0DBF502AAE}" srcOrd="0" destOrd="0" presId="urn:microsoft.com/office/officeart/2005/8/layout/vList5"/>
    <dgm:cxn modelId="{02A980E7-FCF0-4CE9-A902-5319AE2AF4F4}" type="presOf" srcId="{FD6CE25C-B7B8-465A-898D-38A162CEADDB}" destId="{883AF31F-9423-4DD5-B98E-5A94DFAAEBA7}" srcOrd="0" destOrd="0" presId="urn:microsoft.com/office/officeart/2005/8/layout/vList5"/>
    <dgm:cxn modelId="{F4F9BCF7-C909-43AE-B3A0-C0CAFBD6912C}" srcId="{FD6CE25C-B7B8-465A-898D-38A162CEADDB}" destId="{89A39EBC-9611-44B8-881B-3E5FD019D679}" srcOrd="0" destOrd="0" parTransId="{B1C46C4F-CDD0-4900-975F-EA9B1160D519}" sibTransId="{5E56350B-EF8C-4F19-8960-5B1EAC8BDA69}"/>
    <dgm:cxn modelId="{B355A0F8-3D7B-42FA-A2A9-A90D4148CCC2}" type="presOf" srcId="{A2394751-80C7-442A-87EC-D8E11EF7FFBE}" destId="{244F0571-A241-4BEA-94BD-D13C01CA2450}" srcOrd="0" destOrd="0" presId="urn:microsoft.com/office/officeart/2005/8/layout/vList5"/>
    <dgm:cxn modelId="{66E013F9-4B87-4368-A941-48E6ABC872E7}" srcId="{FD6CE25C-B7B8-465A-898D-38A162CEADDB}" destId="{04F96BA3-E2FD-44F2-A427-8A8FC2F55F4E}" srcOrd="2" destOrd="0" parTransId="{7E3B6E57-D5EC-4B23-830E-E803A946AD4D}" sibTransId="{ABE9E557-A60D-4311-9942-B2313F11BD39}"/>
    <dgm:cxn modelId="{8C70F7FA-3B3B-47D8-8BC9-82425647996B}" type="presOf" srcId="{718D0178-45DF-43D7-A538-2FDE6C6EDAF4}" destId="{31E9E7C5-AEA1-49A4-8717-3F32A1637247}" srcOrd="0" destOrd="0" presId="urn:microsoft.com/office/officeart/2005/8/layout/vList5"/>
    <dgm:cxn modelId="{6032C020-9DD0-4C0B-89BE-C6DD81CE3D04}" type="presParOf" srcId="{883AF31F-9423-4DD5-B98E-5A94DFAAEBA7}" destId="{23E9FCE9-EB13-4593-9180-1A711CCEF849}" srcOrd="0" destOrd="0" presId="urn:microsoft.com/office/officeart/2005/8/layout/vList5"/>
    <dgm:cxn modelId="{9C9415FB-20C3-4EFB-AF23-B946E0C0B2B1}" type="presParOf" srcId="{23E9FCE9-EB13-4593-9180-1A711CCEF849}" destId="{D3F61F94-2228-4391-B92F-CA2942EE611C}" srcOrd="0" destOrd="0" presId="urn:microsoft.com/office/officeart/2005/8/layout/vList5"/>
    <dgm:cxn modelId="{A8F0AC55-838E-4841-B39C-38E47F2619C1}" type="presParOf" srcId="{883AF31F-9423-4DD5-B98E-5A94DFAAEBA7}" destId="{13B62C31-D854-4994-B1C4-4C7A1A65D984}" srcOrd="1" destOrd="0" presId="urn:microsoft.com/office/officeart/2005/8/layout/vList5"/>
    <dgm:cxn modelId="{9D1447D4-2AA1-4EF3-BD5E-EF687F7CAEA9}" type="presParOf" srcId="{883AF31F-9423-4DD5-B98E-5A94DFAAEBA7}" destId="{B39596CC-B4F6-4BFA-A60A-E6D92D489523}" srcOrd="2" destOrd="0" presId="urn:microsoft.com/office/officeart/2005/8/layout/vList5"/>
    <dgm:cxn modelId="{C624CAE6-D855-4B24-9E6E-E3D9ADC374D1}" type="presParOf" srcId="{B39596CC-B4F6-4BFA-A60A-E6D92D489523}" destId="{B7BEB490-92A1-44E2-A913-4126D8A6EE6D}" srcOrd="0" destOrd="0" presId="urn:microsoft.com/office/officeart/2005/8/layout/vList5"/>
    <dgm:cxn modelId="{CC972C53-D987-4E9C-90AD-D5F2EBAF8F1A}" type="presParOf" srcId="{883AF31F-9423-4DD5-B98E-5A94DFAAEBA7}" destId="{B4631FAC-BD01-45A2-9474-22239834DD8C}" srcOrd="3" destOrd="0" presId="urn:microsoft.com/office/officeart/2005/8/layout/vList5"/>
    <dgm:cxn modelId="{AAA7B41C-C982-459F-B038-7F67A522ACBA}" type="presParOf" srcId="{883AF31F-9423-4DD5-B98E-5A94DFAAEBA7}" destId="{46372193-95DD-49CA-A1D8-6ED9517CFA1B}" srcOrd="4" destOrd="0" presId="urn:microsoft.com/office/officeart/2005/8/layout/vList5"/>
    <dgm:cxn modelId="{1453A7A7-349E-4E68-869A-03EEC9E86123}" type="presParOf" srcId="{46372193-95DD-49CA-A1D8-6ED9517CFA1B}" destId="{8CE6197D-A186-4F99-8025-9127AF59DAD2}" srcOrd="0" destOrd="0" presId="urn:microsoft.com/office/officeart/2005/8/layout/vList5"/>
    <dgm:cxn modelId="{88A142C1-42A4-49D5-8BDA-C09A94289FD2}" type="presParOf" srcId="{883AF31F-9423-4DD5-B98E-5A94DFAAEBA7}" destId="{C6118A57-9522-40E6-9A20-FC0FF58E9BAC}" srcOrd="5" destOrd="0" presId="urn:microsoft.com/office/officeart/2005/8/layout/vList5"/>
    <dgm:cxn modelId="{521E9FCB-D551-43B8-BDED-0A6BCB66863A}" type="presParOf" srcId="{883AF31F-9423-4DD5-B98E-5A94DFAAEBA7}" destId="{71E66B05-2335-4F7F-A699-03122E9FC517}" srcOrd="6" destOrd="0" presId="urn:microsoft.com/office/officeart/2005/8/layout/vList5"/>
    <dgm:cxn modelId="{E04D5639-DDC9-400B-95EC-27DED2A928A6}" type="presParOf" srcId="{71E66B05-2335-4F7F-A699-03122E9FC517}" destId="{A40C1957-30D7-414E-91BD-552F94D19688}" srcOrd="0" destOrd="0" presId="urn:microsoft.com/office/officeart/2005/8/layout/vList5"/>
    <dgm:cxn modelId="{9CB34213-CE98-405C-A9D5-E3DA96D0EA02}" type="presParOf" srcId="{883AF31F-9423-4DD5-B98E-5A94DFAAEBA7}" destId="{C551D643-4FE4-4754-AB2A-E8FD40729A95}" srcOrd="7" destOrd="0" presId="urn:microsoft.com/office/officeart/2005/8/layout/vList5"/>
    <dgm:cxn modelId="{637DFE1C-8065-4A01-89E2-1B47263C4D19}" type="presParOf" srcId="{883AF31F-9423-4DD5-B98E-5A94DFAAEBA7}" destId="{DA49C3CE-80AD-4B5A-9ABC-A89ADCFC25A7}" srcOrd="8" destOrd="0" presId="urn:microsoft.com/office/officeart/2005/8/layout/vList5"/>
    <dgm:cxn modelId="{30A6C735-72D6-461E-A9F7-506D724B0ACC}" type="presParOf" srcId="{DA49C3CE-80AD-4B5A-9ABC-A89ADCFC25A7}" destId="{B3475B1E-A400-40E9-9143-8D0DBF502AAE}" srcOrd="0" destOrd="0" presId="urn:microsoft.com/office/officeart/2005/8/layout/vList5"/>
    <dgm:cxn modelId="{E3339E82-5711-4035-9607-3620643F147A}" type="presParOf" srcId="{883AF31F-9423-4DD5-B98E-5A94DFAAEBA7}" destId="{6676B123-CD06-40CA-BE0E-72CE82C05A32}" srcOrd="9" destOrd="0" presId="urn:microsoft.com/office/officeart/2005/8/layout/vList5"/>
    <dgm:cxn modelId="{A4DD975A-5099-4A41-92B2-3C9DE6F60306}" type="presParOf" srcId="{883AF31F-9423-4DD5-B98E-5A94DFAAEBA7}" destId="{67B0D4C3-6E37-4E5F-8E03-C93FC5BED9D1}" srcOrd="10" destOrd="0" presId="urn:microsoft.com/office/officeart/2005/8/layout/vList5"/>
    <dgm:cxn modelId="{CE2C3752-EC90-44A3-9E31-E7FE6E868742}" type="presParOf" srcId="{67B0D4C3-6E37-4E5F-8E03-C93FC5BED9D1}" destId="{9E1B7615-E957-4DFC-8D67-241DC104448A}" srcOrd="0" destOrd="0" presId="urn:microsoft.com/office/officeart/2005/8/layout/vList5"/>
    <dgm:cxn modelId="{48AFF037-E734-4F16-9F90-5360B55038D8}" type="presParOf" srcId="{883AF31F-9423-4DD5-B98E-5A94DFAAEBA7}" destId="{E5D14B82-F1F4-4B3C-8CE8-6FBB793783E2}" srcOrd="11" destOrd="0" presId="urn:microsoft.com/office/officeart/2005/8/layout/vList5"/>
    <dgm:cxn modelId="{34BCB14B-9134-4602-B4BB-7AE8972EF51F}" type="presParOf" srcId="{883AF31F-9423-4DD5-B98E-5A94DFAAEBA7}" destId="{99D88998-653C-4054-BC41-F1ABFFAA27A5}" srcOrd="12" destOrd="0" presId="urn:microsoft.com/office/officeart/2005/8/layout/vList5"/>
    <dgm:cxn modelId="{C5FAC621-5189-45A3-836D-D87815D4445E}" type="presParOf" srcId="{99D88998-653C-4054-BC41-F1ABFFAA27A5}" destId="{27F0653B-B8E5-4B9F-8815-B321E3CCEEB6}" srcOrd="0" destOrd="0" presId="urn:microsoft.com/office/officeart/2005/8/layout/vList5"/>
    <dgm:cxn modelId="{CE095D80-0891-4E2C-9FB1-318AF3023FC8}" type="presParOf" srcId="{883AF31F-9423-4DD5-B98E-5A94DFAAEBA7}" destId="{D3428CD9-7B07-43FD-8EBF-191F97CBFED5}" srcOrd="13" destOrd="0" presId="urn:microsoft.com/office/officeart/2005/8/layout/vList5"/>
    <dgm:cxn modelId="{38914282-C09D-4693-990F-91BB013D6D94}" type="presParOf" srcId="{883AF31F-9423-4DD5-B98E-5A94DFAAEBA7}" destId="{0F3EA94A-1387-4CA9-A481-46C52DDD64CB}" srcOrd="14" destOrd="0" presId="urn:microsoft.com/office/officeart/2005/8/layout/vList5"/>
    <dgm:cxn modelId="{86025645-B9F3-4BA1-BE05-6279278A29E8}" type="presParOf" srcId="{0F3EA94A-1387-4CA9-A481-46C52DDD64CB}" destId="{9C9BB45F-38E1-464E-B1B2-588AEC0496E3}" srcOrd="0" destOrd="0" presId="urn:microsoft.com/office/officeart/2005/8/layout/vList5"/>
    <dgm:cxn modelId="{1570A125-5C29-4615-BE78-5C63C33EA96A}" type="presParOf" srcId="{883AF31F-9423-4DD5-B98E-5A94DFAAEBA7}" destId="{D0EB5F3E-04C4-4277-8912-B9901DA482DB}" srcOrd="15" destOrd="0" presId="urn:microsoft.com/office/officeart/2005/8/layout/vList5"/>
    <dgm:cxn modelId="{D2380404-671F-434B-95DD-6BBFFD0EFA86}" type="presParOf" srcId="{883AF31F-9423-4DD5-B98E-5A94DFAAEBA7}" destId="{3079302D-9096-43C5-862F-B75D4291D0D5}" srcOrd="16" destOrd="0" presId="urn:microsoft.com/office/officeart/2005/8/layout/vList5"/>
    <dgm:cxn modelId="{22873F5A-A9D8-4B78-BFDF-871C315EA406}" type="presParOf" srcId="{3079302D-9096-43C5-862F-B75D4291D0D5}" destId="{A3FAABDD-C2F7-4F58-A611-323BC6A9528A}" srcOrd="0" destOrd="0" presId="urn:microsoft.com/office/officeart/2005/8/layout/vList5"/>
    <dgm:cxn modelId="{03D7D810-2E7D-463D-97B9-9984536F512E}" type="presParOf" srcId="{883AF31F-9423-4DD5-B98E-5A94DFAAEBA7}" destId="{725EEE43-8A7E-4FFD-BB11-444E7BD87F62}" srcOrd="17" destOrd="0" presId="urn:microsoft.com/office/officeart/2005/8/layout/vList5"/>
    <dgm:cxn modelId="{5D08CB6A-8926-42D4-B33A-01CCE5314959}" type="presParOf" srcId="{883AF31F-9423-4DD5-B98E-5A94DFAAEBA7}" destId="{B73E708F-E915-47C4-A0FA-E7523781BBDB}" srcOrd="18" destOrd="0" presId="urn:microsoft.com/office/officeart/2005/8/layout/vList5"/>
    <dgm:cxn modelId="{0E877C20-F695-4228-A53E-B1169F3AE89C}" type="presParOf" srcId="{B73E708F-E915-47C4-A0FA-E7523781BBDB}" destId="{3049DF14-87A4-4948-8634-479430251F3D}" srcOrd="0" destOrd="0" presId="urn:microsoft.com/office/officeart/2005/8/layout/vList5"/>
    <dgm:cxn modelId="{E083B365-B7CE-4F6C-B0CD-38AB85D6CF1C}" type="presParOf" srcId="{883AF31F-9423-4DD5-B98E-5A94DFAAEBA7}" destId="{F99A147F-7E00-4426-B8A3-5F994C466438}" srcOrd="19" destOrd="0" presId="urn:microsoft.com/office/officeart/2005/8/layout/vList5"/>
    <dgm:cxn modelId="{CC951C9F-43F0-41F7-A366-8AAC6B475200}" type="presParOf" srcId="{883AF31F-9423-4DD5-B98E-5A94DFAAEBA7}" destId="{ED2A8FBE-0B83-4026-ADBF-2E7E623F24D4}" srcOrd="20" destOrd="0" presId="urn:microsoft.com/office/officeart/2005/8/layout/vList5"/>
    <dgm:cxn modelId="{00DD29A0-B4A4-47E9-AF91-CE4DE7A995F0}" type="presParOf" srcId="{ED2A8FBE-0B83-4026-ADBF-2E7E623F24D4}" destId="{A47C7CAC-5E23-42C1-A087-3CBFAE763266}" srcOrd="0" destOrd="0" presId="urn:microsoft.com/office/officeart/2005/8/layout/vList5"/>
    <dgm:cxn modelId="{CE22CB5D-8247-43F6-B0B4-584F2501A18D}" type="presParOf" srcId="{883AF31F-9423-4DD5-B98E-5A94DFAAEBA7}" destId="{1EB5066B-6D62-43A0-85FF-54AA6294F2DC}" srcOrd="21" destOrd="0" presId="urn:microsoft.com/office/officeart/2005/8/layout/vList5"/>
    <dgm:cxn modelId="{9E441FC3-5329-42D2-95BA-46A61B87AC0A}" type="presParOf" srcId="{883AF31F-9423-4DD5-B98E-5A94DFAAEBA7}" destId="{99BC278C-23AC-4F66-BE87-B42D8CED82EC}" srcOrd="22" destOrd="0" presId="urn:microsoft.com/office/officeart/2005/8/layout/vList5"/>
    <dgm:cxn modelId="{0C2DF0FE-4428-48A7-9D7B-C9046CF4D542}" type="presParOf" srcId="{99BC278C-23AC-4F66-BE87-B42D8CED82EC}" destId="{557E3DF6-7AB6-468F-9CC9-56E1CEBCC99A}" srcOrd="0" destOrd="0" presId="urn:microsoft.com/office/officeart/2005/8/layout/vList5"/>
    <dgm:cxn modelId="{B2D70D81-2000-459C-A17C-06365746B3D5}" type="presParOf" srcId="{883AF31F-9423-4DD5-B98E-5A94DFAAEBA7}" destId="{A3F33565-5B24-4875-9AD5-9BB29A572996}" srcOrd="23" destOrd="0" presId="urn:microsoft.com/office/officeart/2005/8/layout/vList5"/>
    <dgm:cxn modelId="{83B319F5-7655-4715-B84F-84498C7AB516}" type="presParOf" srcId="{883AF31F-9423-4DD5-B98E-5A94DFAAEBA7}" destId="{CDB6E87F-1EEF-44F3-BAB9-A6CF4B72E0D9}" srcOrd="24" destOrd="0" presId="urn:microsoft.com/office/officeart/2005/8/layout/vList5"/>
    <dgm:cxn modelId="{133F135E-2807-4998-8844-DFCAE9A91325}" type="presParOf" srcId="{CDB6E87F-1EEF-44F3-BAB9-A6CF4B72E0D9}" destId="{BF4109A0-93C1-42CC-9D3A-97E63B121101}" srcOrd="0" destOrd="0" presId="urn:microsoft.com/office/officeart/2005/8/layout/vList5"/>
    <dgm:cxn modelId="{E211AA20-6B93-4A83-BFEC-58D2C5912D95}" type="presParOf" srcId="{883AF31F-9423-4DD5-B98E-5A94DFAAEBA7}" destId="{3DC0497D-D35A-49E6-86BE-0A0228A7E0A5}" srcOrd="25" destOrd="0" presId="urn:microsoft.com/office/officeart/2005/8/layout/vList5"/>
    <dgm:cxn modelId="{D055CB86-FEE4-48DD-9AB5-B10621FD7DEB}" type="presParOf" srcId="{883AF31F-9423-4DD5-B98E-5A94DFAAEBA7}" destId="{0E0882B9-6243-4AAE-928E-FBDA85233A2D}" srcOrd="26" destOrd="0" presId="urn:microsoft.com/office/officeart/2005/8/layout/vList5"/>
    <dgm:cxn modelId="{ADE9BFF1-71C7-4C58-B49F-0F82092FEE5E}" type="presParOf" srcId="{0E0882B9-6243-4AAE-928E-FBDA85233A2D}" destId="{31E9E7C5-AEA1-49A4-8717-3F32A1637247}" srcOrd="0" destOrd="0" presId="urn:microsoft.com/office/officeart/2005/8/layout/vList5"/>
    <dgm:cxn modelId="{03C02E8A-B29A-4ADC-B912-C87F654C9F77}" type="presParOf" srcId="{883AF31F-9423-4DD5-B98E-5A94DFAAEBA7}" destId="{7E96C2BF-5E7C-4326-8DCA-E8A3BD424996}" srcOrd="27" destOrd="0" presId="urn:microsoft.com/office/officeart/2005/8/layout/vList5"/>
    <dgm:cxn modelId="{1210CF4B-D646-4A75-91A8-206713C4EE37}" type="presParOf" srcId="{883AF31F-9423-4DD5-B98E-5A94DFAAEBA7}" destId="{A7079A0E-B64C-4353-9437-F6EF3557EEE9}" srcOrd="28" destOrd="0" presId="urn:microsoft.com/office/officeart/2005/8/layout/vList5"/>
    <dgm:cxn modelId="{4293B92A-4D51-4E33-820F-CCEBE344A5F8}" type="presParOf" srcId="{A7079A0E-B64C-4353-9437-F6EF3557EEE9}" destId="{06D338BC-1667-4CB3-9882-DCC3451F7774}" srcOrd="0" destOrd="0" presId="urn:microsoft.com/office/officeart/2005/8/layout/vList5"/>
    <dgm:cxn modelId="{F30205E3-420E-4CF9-9D42-7A7B4FCFDA71}" type="presParOf" srcId="{883AF31F-9423-4DD5-B98E-5A94DFAAEBA7}" destId="{071FDED0-F4F8-49BB-9485-3111AA691333}" srcOrd="29" destOrd="0" presId="urn:microsoft.com/office/officeart/2005/8/layout/vList5"/>
    <dgm:cxn modelId="{82A425CD-8A33-4A69-B50D-2D50DAEE4794}" type="presParOf" srcId="{883AF31F-9423-4DD5-B98E-5A94DFAAEBA7}" destId="{7513FCD0-E408-492F-94B7-32276BFD89CB}" srcOrd="30" destOrd="0" presId="urn:microsoft.com/office/officeart/2005/8/layout/vList5"/>
    <dgm:cxn modelId="{5FC48F67-69B4-4396-8CC6-376C55386CFA}" type="presParOf" srcId="{7513FCD0-E408-492F-94B7-32276BFD89CB}" destId="{244F0571-A241-4BEA-94BD-D13C01CA2450}" srcOrd="0" destOrd="0" presId="urn:microsoft.com/office/officeart/2005/8/layout/vList5"/>
    <dgm:cxn modelId="{CA21BAE8-0F6E-42EC-AE4B-EFB48112470D}" type="presParOf" srcId="{883AF31F-9423-4DD5-B98E-5A94DFAAEBA7}" destId="{A799F799-5329-4260-98F9-ACF6ACBEAD30}" srcOrd="31" destOrd="0" presId="urn:microsoft.com/office/officeart/2005/8/layout/vList5"/>
    <dgm:cxn modelId="{2A6BAD01-EED6-4DAE-AFE9-6AAF477755C6}" type="presParOf" srcId="{883AF31F-9423-4DD5-B98E-5A94DFAAEBA7}" destId="{5C563831-9DD4-438E-9D8B-904803153CC4}" srcOrd="32" destOrd="0" presId="urn:microsoft.com/office/officeart/2005/8/layout/vList5"/>
    <dgm:cxn modelId="{CA139B2B-77E7-4241-8394-F898C3896C3B}" type="presParOf" srcId="{5C563831-9DD4-438E-9D8B-904803153CC4}" destId="{23F3E992-78E6-4D20-BDA9-A716B029A0DE}" srcOrd="0" destOrd="0" presId="urn:microsoft.com/office/officeart/2005/8/layout/vList5"/>
    <dgm:cxn modelId="{58EC02B8-D1ED-4F2B-B5B7-E4B7932B77EA}" type="presParOf" srcId="{883AF31F-9423-4DD5-B98E-5A94DFAAEBA7}" destId="{8CE04AE9-56EC-4D1E-89E0-02D110A387BD}" srcOrd="33" destOrd="0" presId="urn:microsoft.com/office/officeart/2005/8/layout/vList5"/>
    <dgm:cxn modelId="{EE6A1632-9E45-40D3-9A99-BD36E3BFC1B5}" type="presParOf" srcId="{883AF31F-9423-4DD5-B98E-5A94DFAAEBA7}" destId="{C201ADAF-D9AA-4510-B34E-8D8E96BEE130}" srcOrd="34" destOrd="0" presId="urn:microsoft.com/office/officeart/2005/8/layout/vList5"/>
    <dgm:cxn modelId="{89FCF5E4-16AC-4F27-BE7A-28EE79C95774}" type="presParOf" srcId="{C201ADAF-D9AA-4510-B34E-8D8E96BEE130}" destId="{1716CF90-2CBD-4734-BF6B-7F41074B1D8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61F94-2228-4391-B92F-CA2942EE611C}">
      <dsp:nvSpPr>
        <dsp:cNvPr id="0" name=""/>
        <dsp:cNvSpPr/>
      </dsp:nvSpPr>
      <dsp:spPr>
        <a:xfrm>
          <a:off x="3528507" y="690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 baseline="0"/>
            <a:t>Hallo</a:t>
          </a:r>
          <a:r>
            <a:rPr lang="pl-PL" sz="1300" b="0" i="0" kern="1200" baseline="0"/>
            <a:t> – Cześć</a:t>
          </a:r>
          <a:endParaRPr lang="en-US" sz="1300" kern="1200"/>
        </a:p>
      </dsp:txBody>
      <dsp:txXfrm>
        <a:off x="3546002" y="18185"/>
        <a:ext cx="3934581" cy="323405"/>
      </dsp:txXfrm>
    </dsp:sp>
    <dsp:sp modelId="{B7BEB490-92A1-44E2-A913-4126D8A6EE6D}">
      <dsp:nvSpPr>
        <dsp:cNvPr id="0" name=""/>
        <dsp:cNvSpPr/>
      </dsp:nvSpPr>
      <dsp:spPr>
        <a:xfrm>
          <a:off x="3528507" y="377006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/>
            <a:t>Jeśli chcesz przywitać się oficjalnie – używasz</a:t>
          </a:r>
          <a:endParaRPr lang="en-US" sz="1300" kern="1200"/>
        </a:p>
      </dsp:txBody>
      <dsp:txXfrm>
        <a:off x="3546002" y="394501"/>
        <a:ext cx="3934581" cy="323405"/>
      </dsp:txXfrm>
    </dsp:sp>
    <dsp:sp modelId="{8CE6197D-A186-4F99-8025-9127AF59DAD2}">
      <dsp:nvSpPr>
        <dsp:cNvPr id="0" name=""/>
        <dsp:cNvSpPr/>
      </dsp:nvSpPr>
      <dsp:spPr>
        <a:xfrm>
          <a:off x="3528507" y="753321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 baseline="0"/>
            <a:t>Guten Morgen!</a:t>
          </a:r>
          <a:r>
            <a:rPr lang="pl-PL" sz="1300" b="0" i="0" kern="1200" baseline="0"/>
            <a:t> – Dzień dobry (przed godziną dwunastą)</a:t>
          </a:r>
          <a:endParaRPr lang="en-US" sz="1300" kern="1200"/>
        </a:p>
      </dsp:txBody>
      <dsp:txXfrm>
        <a:off x="3546002" y="770816"/>
        <a:ext cx="3934581" cy="323405"/>
      </dsp:txXfrm>
    </dsp:sp>
    <dsp:sp modelId="{A40C1957-30D7-414E-91BD-552F94D19688}">
      <dsp:nvSpPr>
        <dsp:cNvPr id="0" name=""/>
        <dsp:cNvSpPr/>
      </dsp:nvSpPr>
      <dsp:spPr>
        <a:xfrm>
          <a:off x="3528507" y="1129636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 baseline="0"/>
            <a:t>Guten Tag</a:t>
          </a:r>
          <a:r>
            <a:rPr lang="pl-PL" sz="1300" b="0" i="0" kern="1200" baseline="0"/>
            <a:t>! – Dzień dobry (po godzinie 12)</a:t>
          </a:r>
          <a:endParaRPr lang="en-US" sz="1300" kern="1200"/>
        </a:p>
      </dsp:txBody>
      <dsp:txXfrm>
        <a:off x="3546002" y="1147131"/>
        <a:ext cx="3934581" cy="323405"/>
      </dsp:txXfrm>
    </dsp:sp>
    <dsp:sp modelId="{B3475B1E-A400-40E9-9143-8D0DBF502AAE}">
      <dsp:nvSpPr>
        <dsp:cNvPr id="0" name=""/>
        <dsp:cNvSpPr/>
      </dsp:nvSpPr>
      <dsp:spPr>
        <a:xfrm>
          <a:off x="3528507" y="1505951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 baseline="0"/>
            <a:t>Guten Abend!</a:t>
          </a:r>
          <a:r>
            <a:rPr lang="pl-PL" sz="1300" b="0" i="0" kern="1200" baseline="0"/>
            <a:t> – Dobry wieczór </a:t>
          </a:r>
          <a:endParaRPr lang="en-US" sz="1300" kern="1200"/>
        </a:p>
      </dsp:txBody>
      <dsp:txXfrm>
        <a:off x="3546002" y="1523446"/>
        <a:ext cx="3934581" cy="323405"/>
      </dsp:txXfrm>
    </dsp:sp>
    <dsp:sp modelId="{9E1B7615-E957-4DFC-8D67-241DC104448A}">
      <dsp:nvSpPr>
        <dsp:cNvPr id="0" name=""/>
        <dsp:cNvSpPr/>
      </dsp:nvSpPr>
      <dsp:spPr>
        <a:xfrm>
          <a:off x="3528507" y="1882267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Was bei die frau? </a:t>
          </a:r>
          <a:r>
            <a:rPr lang="pl-PL" sz="1300" kern="1200"/>
            <a:t>– Co u pani słychać?</a:t>
          </a:r>
          <a:endParaRPr lang="en-US" sz="1300" kern="1200"/>
        </a:p>
      </dsp:txBody>
      <dsp:txXfrm>
        <a:off x="3546002" y="1899762"/>
        <a:ext cx="3934581" cy="323405"/>
      </dsp:txXfrm>
    </dsp:sp>
    <dsp:sp modelId="{27F0653B-B8E5-4B9F-8815-B321E3CCEEB6}">
      <dsp:nvSpPr>
        <dsp:cNvPr id="0" name=""/>
        <dsp:cNvSpPr/>
      </dsp:nvSpPr>
      <dsp:spPr>
        <a:xfrm>
          <a:off x="3528507" y="2258582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Was bei Ihre? </a:t>
          </a:r>
          <a:r>
            <a:rPr lang="pl-PL" sz="1300" kern="1200"/>
            <a:t>– Co u pana słychać?</a:t>
          </a:r>
          <a:endParaRPr lang="en-US" sz="1300" kern="1200"/>
        </a:p>
      </dsp:txBody>
      <dsp:txXfrm>
        <a:off x="3546002" y="2276077"/>
        <a:ext cx="3934581" cy="323405"/>
      </dsp:txXfrm>
    </dsp:sp>
    <dsp:sp modelId="{9C9BB45F-38E1-464E-B1B2-588AEC0496E3}">
      <dsp:nvSpPr>
        <dsp:cNvPr id="0" name=""/>
        <dsp:cNvSpPr/>
      </dsp:nvSpPr>
      <dsp:spPr>
        <a:xfrm>
          <a:off x="3528507" y="2634897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Wie geht es Ihnen?</a:t>
          </a:r>
          <a:r>
            <a:rPr lang="pl-PL" sz="1300" kern="1200"/>
            <a:t> – Co u pani/pana słychać?</a:t>
          </a:r>
          <a:endParaRPr lang="en-US" sz="1300" kern="1200"/>
        </a:p>
      </dsp:txBody>
      <dsp:txXfrm>
        <a:off x="3546002" y="2652392"/>
        <a:ext cx="3934581" cy="323405"/>
      </dsp:txXfrm>
    </dsp:sp>
    <dsp:sp modelId="{A3FAABDD-C2F7-4F58-A611-323BC6A9528A}">
      <dsp:nvSpPr>
        <dsp:cNvPr id="0" name=""/>
        <dsp:cNvSpPr/>
      </dsp:nvSpPr>
      <dsp:spPr>
        <a:xfrm>
          <a:off x="3528507" y="3011213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Wie sich ihre/die frau haben? </a:t>
          </a:r>
          <a:r>
            <a:rPr lang="pl-PL" sz="1300" kern="1200"/>
            <a:t>– Jak się pani/pan miewa?</a:t>
          </a:r>
          <a:endParaRPr lang="en-US" sz="1300" kern="1200"/>
        </a:p>
      </dsp:txBody>
      <dsp:txXfrm>
        <a:off x="3546002" y="3028708"/>
        <a:ext cx="3934581" cy="323405"/>
      </dsp:txXfrm>
    </dsp:sp>
    <dsp:sp modelId="{3049DF14-87A4-4948-8634-479430251F3D}">
      <dsp:nvSpPr>
        <dsp:cNvPr id="0" name=""/>
        <dsp:cNvSpPr/>
      </dsp:nvSpPr>
      <dsp:spPr>
        <a:xfrm>
          <a:off x="3528507" y="3387528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Schön ihre/die frau kennen </a:t>
          </a:r>
          <a:r>
            <a:rPr lang="pl-PL" sz="1300" kern="1200"/>
            <a:t>– miło panią/pana poznać </a:t>
          </a:r>
          <a:endParaRPr lang="en-US" sz="1300" kern="1200"/>
        </a:p>
      </dsp:txBody>
      <dsp:txXfrm>
        <a:off x="3546002" y="3405023"/>
        <a:ext cx="3934581" cy="323405"/>
      </dsp:txXfrm>
    </dsp:sp>
    <dsp:sp modelId="{A47C7CAC-5E23-42C1-A087-3CBFAE763266}">
      <dsp:nvSpPr>
        <dsp:cNvPr id="0" name=""/>
        <dsp:cNvSpPr/>
      </dsp:nvSpPr>
      <dsp:spPr>
        <a:xfrm>
          <a:off x="3528507" y="3763843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Good afternoon. </a:t>
          </a:r>
          <a:r>
            <a:rPr lang="pl-PL" sz="1300" b="0" i="0" kern="1200"/>
            <a:t>– Dzień dobry. (po południu)</a:t>
          </a:r>
          <a:endParaRPr lang="en-US" sz="1300" kern="1200"/>
        </a:p>
      </dsp:txBody>
      <dsp:txXfrm>
        <a:off x="3546002" y="3781338"/>
        <a:ext cx="3934581" cy="323405"/>
      </dsp:txXfrm>
    </dsp:sp>
    <dsp:sp modelId="{557E3DF6-7AB6-468F-9CC9-56E1CEBCC99A}">
      <dsp:nvSpPr>
        <dsp:cNvPr id="0" name=""/>
        <dsp:cNvSpPr/>
      </dsp:nvSpPr>
      <dsp:spPr>
        <a:xfrm>
          <a:off x="3528507" y="4140158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Good evening. </a:t>
          </a:r>
          <a:r>
            <a:rPr lang="pl-PL" sz="1300" b="0" i="0" kern="1200"/>
            <a:t>– Dobry wieczór.</a:t>
          </a:r>
          <a:endParaRPr lang="en-US" sz="1300" kern="1200"/>
        </a:p>
      </dsp:txBody>
      <dsp:txXfrm>
        <a:off x="3546002" y="4157653"/>
        <a:ext cx="3934581" cy="323405"/>
      </dsp:txXfrm>
    </dsp:sp>
    <dsp:sp modelId="{BF4109A0-93C1-42CC-9D3A-97E63B121101}">
      <dsp:nvSpPr>
        <dsp:cNvPr id="0" name=""/>
        <dsp:cNvSpPr/>
      </dsp:nvSpPr>
      <dsp:spPr>
        <a:xfrm>
          <a:off x="3528507" y="4516474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Good morning. </a:t>
          </a:r>
          <a:r>
            <a:rPr lang="pl-PL" sz="1300" b="0" i="0" kern="1200"/>
            <a:t>– Dzień dobry. (rano)</a:t>
          </a:r>
          <a:endParaRPr lang="en-US" sz="1300" kern="1200"/>
        </a:p>
      </dsp:txBody>
      <dsp:txXfrm>
        <a:off x="3546002" y="4533969"/>
        <a:ext cx="3934581" cy="323405"/>
      </dsp:txXfrm>
    </dsp:sp>
    <dsp:sp modelId="{31E9E7C5-AEA1-49A4-8717-3F32A1637247}">
      <dsp:nvSpPr>
        <dsp:cNvPr id="0" name=""/>
        <dsp:cNvSpPr/>
      </dsp:nvSpPr>
      <dsp:spPr>
        <a:xfrm>
          <a:off x="3528507" y="4892789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Hello! </a:t>
          </a:r>
          <a:r>
            <a:rPr lang="pl-PL" sz="1300" b="0" i="0" kern="1200"/>
            <a:t>– Witam.</a:t>
          </a:r>
          <a:endParaRPr lang="en-US" sz="1300" kern="1200"/>
        </a:p>
      </dsp:txBody>
      <dsp:txXfrm>
        <a:off x="3546002" y="4910284"/>
        <a:ext cx="3934581" cy="323405"/>
      </dsp:txXfrm>
    </dsp:sp>
    <dsp:sp modelId="{06D338BC-1667-4CB3-9882-DCC3451F7774}">
      <dsp:nvSpPr>
        <dsp:cNvPr id="0" name=""/>
        <dsp:cNvSpPr/>
      </dsp:nvSpPr>
      <dsp:spPr>
        <a:xfrm>
          <a:off x="3528507" y="5269104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How are you? </a:t>
          </a:r>
          <a:r>
            <a:rPr lang="pl-PL" sz="1300" b="0" i="0" kern="1200"/>
            <a:t>– Co u pan/i słychać?</a:t>
          </a:r>
          <a:endParaRPr lang="en-US" sz="1300" kern="1200"/>
        </a:p>
      </dsp:txBody>
      <dsp:txXfrm>
        <a:off x="3546002" y="5286599"/>
        <a:ext cx="3934581" cy="323405"/>
      </dsp:txXfrm>
    </dsp:sp>
    <dsp:sp modelId="{244F0571-A241-4BEA-94BD-D13C01CA2450}">
      <dsp:nvSpPr>
        <dsp:cNvPr id="0" name=""/>
        <dsp:cNvSpPr/>
      </dsp:nvSpPr>
      <dsp:spPr>
        <a:xfrm>
          <a:off x="3528507" y="5645420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How have you been? </a:t>
          </a:r>
          <a:r>
            <a:rPr lang="pl-PL" sz="1300" b="0" i="0" kern="1200"/>
            <a:t>– Jak się pan/i miewa?</a:t>
          </a:r>
          <a:endParaRPr lang="en-US" sz="1300" kern="1200"/>
        </a:p>
      </dsp:txBody>
      <dsp:txXfrm>
        <a:off x="3546002" y="5662915"/>
        <a:ext cx="3934581" cy="323405"/>
      </dsp:txXfrm>
    </dsp:sp>
    <dsp:sp modelId="{23F3E992-78E6-4D20-BDA9-A716B029A0DE}">
      <dsp:nvSpPr>
        <dsp:cNvPr id="0" name=""/>
        <dsp:cNvSpPr/>
      </dsp:nvSpPr>
      <dsp:spPr>
        <a:xfrm>
          <a:off x="3528507" y="6021735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It’s a pleasure to meet you. </a:t>
          </a:r>
          <a:r>
            <a:rPr lang="pl-PL" sz="1300" b="0" i="0" kern="1200"/>
            <a:t>– Miło pan/ią poznać.</a:t>
          </a:r>
          <a:endParaRPr lang="en-US" sz="1300" kern="1200"/>
        </a:p>
      </dsp:txBody>
      <dsp:txXfrm>
        <a:off x="3546002" y="6039230"/>
        <a:ext cx="3934581" cy="323405"/>
      </dsp:txXfrm>
    </dsp:sp>
    <dsp:sp modelId="{1716CF90-2CBD-4734-BF6B-7F41074B1D8F}">
      <dsp:nvSpPr>
        <dsp:cNvPr id="0" name=""/>
        <dsp:cNvSpPr/>
      </dsp:nvSpPr>
      <dsp:spPr>
        <a:xfrm>
          <a:off x="3528507" y="6398050"/>
          <a:ext cx="3969571" cy="3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i="0" kern="1200"/>
            <a:t>Nice to meet you. </a:t>
          </a:r>
          <a:r>
            <a:rPr lang="pl-PL" sz="1300" b="0" i="0" kern="1200"/>
            <a:t>– Miło pan/ią poznać.</a:t>
          </a:r>
          <a:endParaRPr lang="en-US" sz="1300" kern="1200"/>
        </a:p>
      </dsp:txBody>
      <dsp:txXfrm>
        <a:off x="3546002" y="6415545"/>
        <a:ext cx="3934581" cy="32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643320" y="643320"/>
            <a:ext cx="4619880" cy="45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Słownik polsko-niemiecko-angielski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336240" y="5258880"/>
            <a:ext cx="6373080" cy="77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Opracowali: Miłosz Lech i Mikołaj Wojtowicz VIII a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rcRect l="28687" t="0" r="19594" b="0"/>
          <a:stretch/>
        </p:blipFill>
        <p:spPr>
          <a:xfrm>
            <a:off x="6440760" y="0"/>
            <a:ext cx="596196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030" descr="Obraz zawierający roślina&#10;&#10;Opis wygenerowany automatycznie"/>
          <p:cNvPicPr/>
          <p:nvPr/>
        </p:nvPicPr>
        <p:blipFill>
          <a:blip r:embed="rId1"/>
          <a:srcRect l="2486" t="0" r="6529" b="-2"/>
          <a:stretch/>
        </p:blipFill>
        <p:spPr>
          <a:xfrm>
            <a:off x="0" y="0"/>
            <a:ext cx="6203520" cy="5113800"/>
          </a:xfrm>
          <a:prstGeom prst="rect">
            <a:avLst/>
          </a:prstGeom>
          <a:ln w="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480960" y="326880"/>
            <a:ext cx="4163400" cy="261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Calibri Light"/>
              </a:rPr>
              <a:t>Przywitania</a:t>
            </a:r>
            <a:endParaRPr b="0" lang="pl-PL" sz="36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829088617"/>
              </p:ext>
            </p:extLst>
          </p:nvPr>
        </p:nvGraphicFramePr>
        <p:xfrm>
          <a:off x="2817000" y="0"/>
          <a:ext cx="11025720" cy="675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Die Farbe/colors – kolory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694160" y="1631880"/>
            <a:ext cx="1051488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Weiß/white –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84" name="Picture 35" descr="Kolory po niemiecku"/>
          <p:cNvPicPr/>
          <p:nvPr/>
        </p:nvPicPr>
        <p:blipFill>
          <a:blip r:embed="rId1"/>
          <a:stretch/>
        </p:blipFill>
        <p:spPr>
          <a:xfrm>
            <a:off x="951480" y="210024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37" descr="zielony"/>
          <p:cNvPicPr/>
          <p:nvPr/>
        </p:nvPicPr>
        <p:blipFill>
          <a:blip r:embed="rId2"/>
          <a:stretch/>
        </p:blipFill>
        <p:spPr>
          <a:xfrm>
            <a:off x="940320" y="253980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9" descr="niebieski"/>
          <p:cNvPicPr/>
          <p:nvPr/>
        </p:nvPicPr>
        <p:blipFill>
          <a:blip r:embed="rId3"/>
          <a:stretch/>
        </p:blipFill>
        <p:spPr>
          <a:xfrm>
            <a:off x="940320" y="296676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41" descr="fioletowy"/>
          <p:cNvPicPr/>
          <p:nvPr/>
        </p:nvPicPr>
        <p:blipFill>
          <a:blip r:embed="rId4"/>
          <a:stretch/>
        </p:blipFill>
        <p:spPr>
          <a:xfrm>
            <a:off x="951480" y="339372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43" descr="rozowy"/>
          <p:cNvPicPr/>
          <p:nvPr/>
        </p:nvPicPr>
        <p:blipFill>
          <a:blip r:embed="rId5"/>
          <a:stretch/>
        </p:blipFill>
        <p:spPr>
          <a:xfrm>
            <a:off x="951480" y="382068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45" descr="pomaranczowy"/>
          <p:cNvPicPr/>
          <p:nvPr/>
        </p:nvPicPr>
        <p:blipFill>
          <a:blip r:embed="rId6"/>
          <a:stretch/>
        </p:blipFill>
        <p:spPr>
          <a:xfrm>
            <a:off x="951480" y="426024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47" descr="zolty"/>
          <p:cNvPicPr/>
          <p:nvPr/>
        </p:nvPicPr>
        <p:blipFill>
          <a:blip r:embed="rId7"/>
          <a:stretch/>
        </p:blipFill>
        <p:spPr>
          <a:xfrm>
            <a:off x="965160" y="468720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49" descr="brazowy"/>
          <p:cNvPicPr/>
          <p:nvPr/>
        </p:nvPicPr>
        <p:blipFill>
          <a:blip r:embed="rId8"/>
          <a:stretch/>
        </p:blipFill>
        <p:spPr>
          <a:xfrm>
            <a:off x="951480" y="512676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51" descr="szary"/>
          <p:cNvPicPr/>
          <p:nvPr/>
        </p:nvPicPr>
        <p:blipFill>
          <a:blip r:embed="rId9"/>
          <a:stretch/>
        </p:blipFill>
        <p:spPr>
          <a:xfrm>
            <a:off x="965160" y="555372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53" descr="czarny"/>
          <p:cNvPicPr/>
          <p:nvPr/>
        </p:nvPicPr>
        <p:blipFill>
          <a:blip r:embed="rId10"/>
          <a:stretch/>
        </p:blipFill>
        <p:spPr>
          <a:xfrm>
            <a:off x="965160" y="5980680"/>
            <a:ext cx="570960" cy="3042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965160" y="1623960"/>
            <a:ext cx="545760" cy="304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95" name="CustomShape 4"/>
          <p:cNvSpPr/>
          <p:nvPr/>
        </p:nvSpPr>
        <p:spPr>
          <a:xfrm>
            <a:off x="1694160" y="2100240"/>
            <a:ext cx="48132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Rot/red – czerwony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1694160" y="2539800"/>
            <a:ext cx="48132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Grün/green – zielony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1694160" y="2963160"/>
            <a:ext cx="26798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Blau/blue – niebieski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1694160" y="3399480"/>
            <a:ext cx="30585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Violett/violet  – fioletowy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1694160" y="3805200"/>
            <a:ext cx="454428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Rosa/pink – różowy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00" name="CustomShape 9"/>
          <p:cNvSpPr/>
          <p:nvPr/>
        </p:nvSpPr>
        <p:spPr>
          <a:xfrm>
            <a:off x="1694160" y="4254840"/>
            <a:ext cx="35762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Orange/orange – pomaranczowy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01" name="CustomShape 10"/>
          <p:cNvSpPr/>
          <p:nvPr/>
        </p:nvSpPr>
        <p:spPr>
          <a:xfrm>
            <a:off x="1694160" y="4647240"/>
            <a:ext cx="27493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Gelb/yellow – żółty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02" name="CustomShape 11"/>
          <p:cNvSpPr/>
          <p:nvPr/>
        </p:nvSpPr>
        <p:spPr>
          <a:xfrm>
            <a:off x="1694160" y="5126760"/>
            <a:ext cx="33476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Braun/brown – brązowy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03" name="CustomShape 12"/>
          <p:cNvSpPr/>
          <p:nvPr/>
        </p:nvSpPr>
        <p:spPr>
          <a:xfrm>
            <a:off x="1707840" y="5527080"/>
            <a:ext cx="28076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Grau/gray – szary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04" name="CustomShape 13"/>
          <p:cNvSpPr/>
          <p:nvPr/>
        </p:nvSpPr>
        <p:spPr>
          <a:xfrm>
            <a:off x="1694160" y="5957280"/>
            <a:ext cx="29174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293136"/>
                </a:solidFill>
                <a:latin typeface="Calibri"/>
                <a:ea typeface="DejaVu Sans"/>
              </a:rPr>
              <a:t>Schwarz/black – czarny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05" name="Picture 57" descr=""/>
          <p:cNvPicPr/>
          <p:nvPr/>
        </p:nvPicPr>
        <p:blipFill>
          <a:blip r:embed="rId11"/>
          <a:stretch/>
        </p:blipFill>
        <p:spPr>
          <a:xfrm>
            <a:off x="7066440" y="0"/>
            <a:ext cx="5142960" cy="685728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1" descr="Kolory po niemiecku"/>
          <p:cNvPicPr/>
          <p:nvPr/>
        </p:nvPicPr>
        <p:blipFill>
          <a:blip r:embed="rId12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2" descr="ciemnozielony"/>
          <p:cNvPicPr/>
          <p:nvPr/>
        </p:nvPicPr>
        <p:blipFill>
          <a:blip r:embed="rId13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3" descr="zielony"/>
          <p:cNvPicPr/>
          <p:nvPr/>
        </p:nvPicPr>
        <p:blipFill>
          <a:blip r:embed="rId14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4" descr="niebieski"/>
          <p:cNvPicPr/>
          <p:nvPr/>
        </p:nvPicPr>
        <p:blipFill>
          <a:blip r:embed="rId15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5" descr="seledynowy"/>
          <p:cNvPicPr/>
          <p:nvPr/>
        </p:nvPicPr>
        <p:blipFill>
          <a:blip r:embed="rId16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6" descr="fioletowy"/>
          <p:cNvPicPr/>
          <p:nvPr/>
        </p:nvPicPr>
        <p:blipFill>
          <a:blip r:embed="rId17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7" descr="purpurowy"/>
          <p:cNvPicPr/>
          <p:nvPr/>
        </p:nvPicPr>
        <p:blipFill>
          <a:blip r:embed="rId18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8" descr="rozowy"/>
          <p:cNvPicPr/>
          <p:nvPr/>
        </p:nvPicPr>
        <p:blipFill>
          <a:blip r:embed="rId19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9" descr="pomaranczowy"/>
          <p:cNvPicPr/>
          <p:nvPr/>
        </p:nvPicPr>
        <p:blipFill>
          <a:blip r:embed="rId20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10" descr="zolty"/>
          <p:cNvPicPr/>
          <p:nvPr/>
        </p:nvPicPr>
        <p:blipFill>
          <a:blip r:embed="rId21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11" descr="zloty"/>
          <p:cNvPicPr/>
          <p:nvPr/>
        </p:nvPicPr>
        <p:blipFill>
          <a:blip r:embed="rId22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12" descr="brazowy"/>
          <p:cNvPicPr/>
          <p:nvPr/>
        </p:nvPicPr>
        <p:blipFill>
          <a:blip r:embed="rId23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13" descr="kremowy"/>
          <p:cNvPicPr/>
          <p:nvPr/>
        </p:nvPicPr>
        <p:blipFill>
          <a:blip r:embed="rId24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14" descr="szary"/>
          <p:cNvPicPr/>
          <p:nvPr/>
        </p:nvPicPr>
        <p:blipFill>
          <a:blip r:embed="rId25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15" descr="czarny"/>
          <p:cNvPicPr/>
          <p:nvPr/>
        </p:nvPicPr>
        <p:blipFill>
          <a:blip r:embed="rId26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16" descr="bialy"/>
          <p:cNvPicPr/>
          <p:nvPr/>
        </p:nvPicPr>
        <p:blipFill>
          <a:blip r:embed="rId27"/>
          <a:stretch/>
        </p:blipFill>
        <p:spPr>
          <a:xfrm>
            <a:off x="0" y="0"/>
            <a:ext cx="570960" cy="30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629280"/>
            <a:ext cx="463824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pl-PL" sz="3700" spc="-1" strike="noStrike">
                <a:solidFill>
                  <a:srgbClr val="000000"/>
                </a:solidFill>
                <a:latin typeface="Calibri Light"/>
              </a:rPr>
              <a:t>Das Substantiv/Noun-Rzeczowniki </a:t>
            </a:r>
            <a:endParaRPr b="0" lang="pl-PL" sz="37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649080" y="2438280"/>
            <a:ext cx="3504600" cy="37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Die Zeit/time-czas godzina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das Jahr/year-rok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die Leute/people-ludzie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die Strecke/way-trasa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der Tag/day-dzień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der Mann/man-mężczyzna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die Sache/Thing-sprawa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die Frau/Woman-kobieta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das Leben/Life-życie</a:t>
            </a:r>
            <a:endParaRPr b="0" lang="pl-PL" sz="17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 </a:t>
            </a:r>
            <a:r>
              <a:rPr b="0" lang="pl-PL" sz="1700" spc="-1" strike="noStrike">
                <a:solidFill>
                  <a:srgbClr val="000000"/>
                </a:solidFill>
                <a:latin typeface="inherit"/>
              </a:rPr>
              <a:t>das Kind/child(kid)-dziecko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pl-PL" sz="17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4638960" y="0"/>
            <a:ext cx="7552080" cy="685728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5123520" y="557640"/>
            <a:ext cx="6583320" cy="5738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Picture 2" descr="Obraz zawierający tekst, gazeta, dokument, zrzut ekranu&#10;&#10;Opis wygenerowany automatycznie"/>
          <p:cNvPicPr/>
          <p:nvPr/>
        </p:nvPicPr>
        <p:blipFill>
          <a:blip r:embed="rId1"/>
          <a:stretch/>
        </p:blipFill>
        <p:spPr>
          <a:xfrm>
            <a:off x="5123520" y="557640"/>
            <a:ext cx="6583320" cy="573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9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49080" y="629280"/>
            <a:ext cx="350460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pl-PL" sz="4100" spc="-1" strike="noStrike">
                <a:solidFill>
                  <a:srgbClr val="000000"/>
                </a:solidFill>
                <a:latin typeface="Calibri Light"/>
              </a:rPr>
              <a:t>Das Verb/Verb-Czasowniki </a:t>
            </a:r>
            <a:endParaRPr b="0" lang="pl-PL" sz="41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49080" y="2438280"/>
            <a:ext cx="3504600" cy="37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sein/Be – być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haben/Have – mieć, posiadać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machen/Do – wykonywać, robić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sprechen/Say – mówić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gehen/Go – iść, pójść, pojechać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Calibri"/>
              </a:rPr>
              <a:t>können </a:t>
            </a: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/Can – móc, potrafić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erhalten/Get – dostawać, otrzymywać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machen/Make – robić, produkować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wissen/Know – wiedzieć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sein/Will – być/będzie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sechen/see-widzieć</a:t>
            </a:r>
            <a:endParaRPr b="0" lang="pl-PL" sz="13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pl-PL" sz="1300" spc="-1" strike="noStrike">
                <a:solidFill>
                  <a:srgbClr val="000000"/>
                </a:solidFill>
                <a:latin typeface="inherit"/>
              </a:rPr>
              <a:t>nehmen/take - brać</a:t>
            </a:r>
            <a:endParaRPr b="0" lang="pl-PL" sz="13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638960" y="0"/>
            <a:ext cx="7552080" cy="685728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5123520" y="557640"/>
            <a:ext cx="6583320" cy="5738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5123520" y="557640"/>
            <a:ext cx="6595920" cy="573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0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0"/>
                            </p:stCondLst>
                            <p:childTnLst>
                              <p:par>
                                <p:cTn id="21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" dur="5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" dur="5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Obraz zawierający kot, siedzi, ssak, kot domowy&#10;&#10;Opis wygenerowany automatycznie"/>
          <p:cNvPicPr/>
          <p:nvPr/>
        </p:nvPicPr>
        <p:blipFill>
          <a:blip r:embed="rId1"/>
          <a:srcRect l="0" t="4891" r="0" b="10848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/>
          <p:cNvSpPr/>
          <p:nvPr/>
        </p:nvSpPr>
        <p:spPr>
          <a:xfrm flipH="1">
            <a:off x="-720" y="998280"/>
            <a:ext cx="6016320" cy="585900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709560" y="1914120"/>
            <a:ext cx="4203360" cy="134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Calibri Light"/>
              </a:rPr>
              <a:t>Die Tier/Animals-Zwierzęta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135" name="Line 3"/>
          <p:cNvSpPr/>
          <p:nvPr/>
        </p:nvSpPr>
        <p:spPr>
          <a:xfrm>
            <a:off x="2286720" y="3336840"/>
            <a:ext cx="935640" cy="0"/>
          </a:xfrm>
          <a:prstGeom prst="line">
            <a:avLst/>
          </a:prstGeom>
          <a:ln cap="sq" w="2540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568800" y="3630600"/>
            <a:ext cx="4592160" cy="261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Calibri"/>
              </a:rPr>
              <a:t>der L</a:t>
            </a: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öwe/lion-lew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der Tiger/tiger-tygrys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die Katze/cat-kot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der Hund/dog-pies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das Meerschweinchen/marine piggi-świnka morska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das Kaninchen/rabbit-królik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die Taube/dove-gołąb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der Adler/eagle-orzeł</a:t>
            </a:r>
            <a:endParaRPr b="0" lang="pl-PL" sz="6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6200" spc="-1" strike="noStrike">
                <a:solidFill>
                  <a:srgbClr val="000000"/>
                </a:solidFill>
                <a:latin typeface="Whitney"/>
              </a:rPr>
              <a:t>die Kuh/cow-krowa</a:t>
            </a:r>
            <a:endParaRPr b="0" lang="pl-PL" sz="6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9" dur="indefinite" restart="never" nodeType="tmRoot">
          <p:childTnLst>
            <p:seq>
              <p:cTn id="220" dur="indefinite" nodeType="mainSeq"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9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5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500"/>
                            </p:stCondLst>
                            <p:childTnLst>
                              <p:par>
                                <p:cTn id="25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3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7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500"/>
                            </p:stCondLst>
                            <p:childTnLst>
                              <p:par>
                                <p:cTn id="25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4" descr="Obraz zawierający żywność, warzywo, owoce, różny&#10;&#10;Opis wygenerowany automatycznie"/>
          <p:cNvPicPr/>
          <p:nvPr/>
        </p:nvPicPr>
        <p:blipFill>
          <a:blip r:embed="rId1"/>
          <a:srcRect l="0" t="9094" r="23302" b="0"/>
          <a:stretch/>
        </p:blipFill>
        <p:spPr>
          <a:xfrm>
            <a:off x="3523320" y="0"/>
            <a:ext cx="8667720" cy="685728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0" y="0"/>
            <a:ext cx="9756000" cy="6857280"/>
          </a:xfrm>
          <a:prstGeom prst="rect">
            <a:avLst/>
          </a:prstGeom>
          <a:gradFill rotWithShape="0">
            <a:gsLst>
              <a:gs pos="4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371160" y="1161360"/>
            <a:ext cx="3437280" cy="11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Das Essen/food-Jedzenie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 rot="5400000">
            <a:off x="663120" y="605520"/>
            <a:ext cx="72360" cy="54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428400" y="2443320"/>
            <a:ext cx="3300120" cy="8280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371160" y="2718000"/>
            <a:ext cx="3438360" cy="38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die Karotte/carot-marchew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die Gurke/cucumber-ogórek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die Tomate/tomato-pomidor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die Kartofel/potato-ziemniak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der Fish/fish-ryba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das Fleisch/meet-mięso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das Sandwich/sandwich-kanapka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die Butter/butter-masło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die Suppe/soup-zupa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das Ei/egg-jajko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das Schmalz/lard-smalec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die Aubergine/ aubergine-bakłażan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pl-PL" sz="1700" spc="-1" strike="noStrike"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371160" y="1392120"/>
            <a:ext cx="2733120" cy="8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6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0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4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"/>
                            </p:stCondLst>
                            <p:childTnLst>
                              <p:par>
                                <p:cTn id="28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8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2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500"/>
                            </p:stCondLst>
                            <p:childTnLst>
                              <p:par>
                                <p:cTn id="29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6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00"/>
                            </p:stCondLst>
                            <p:childTnLst>
                              <p:par>
                                <p:cTn id="29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0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0"/>
                            </p:stCondLst>
                            <p:childTnLst>
                              <p:par>
                                <p:cTn id="30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4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8" dur="500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500"/>
                            </p:stCondLst>
                            <p:childTnLst>
                              <p:par>
                                <p:cTn id="31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6" dur="500"/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Źródła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inherit"/>
              </a:rPr>
              <a:t>diki.pl/slownik-niemieckiego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inherit"/>
              </a:rPr>
              <a:t>diki.pl/slownik-angielskiego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inherit"/>
              </a:rPr>
              <a:t>unsplash.com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https://podstawyniemieckiego.pl/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Application>LibreOffice/7.0.1.2$Windows_X86_64 LibreOffice_project/7cbcfc562f6eb6708b5ff7d7397325de9e764452</Application>
  <Words>507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2022-10-11T13:57:19Z</dcterms:created>
  <dc:creator>Miłosz Lech</dc:creator>
  <dc:description/>
  <dc:language>pl-PL</dc:language>
  <cp:lastModifiedBy/>
  <dcterms:modified xsi:type="dcterms:W3CDTF">2022-10-25T20:07:26Z</dcterms:modified>
  <cp:revision>10</cp:revision>
  <dc:subject/>
  <dc:title>Słownik polsko-niemiecko-angielski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