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0" r:id="rId2"/>
  </p:sldMasterIdLst>
  <p:notesMasterIdLst>
    <p:notesMasterId r:id="rId13"/>
  </p:notesMasterIdLst>
  <p:sldIdLst>
    <p:sldId id="256" r:id="rId3"/>
    <p:sldId id="257" r:id="rId4"/>
    <p:sldId id="258" r:id="rId5"/>
    <p:sldId id="259" r:id="rId6"/>
    <p:sldId id="260" r:id="rId7"/>
    <p:sldId id="261" r:id="rId8"/>
    <p:sldId id="262" r:id="rId9"/>
    <p:sldId id="263" r:id="rId10"/>
    <p:sldId id="264" r:id="rId11"/>
    <p:sldId id="265" r:id="rId1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6" roundtripDataSignature="AMtx7mjBnJfSMP/UZ4zbKZ5XX3v6jGt/5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4" d="100"/>
          <a:sy n="114" d="100"/>
        </p:scale>
        <p:origin x="773"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customschemas.google.com/relationships/presentationmetadata" Target="meta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pl-P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l-PL"/>
              <a:t>10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ajd tytułowy" type="title">
  <p:cSld name="TITLE">
    <p:spTree>
      <p:nvGrpSpPr>
        <p:cNvPr id="1" name="Shape 15"/>
        <p:cNvGrpSpPr/>
        <p:nvPr/>
      </p:nvGrpSpPr>
      <p:grpSpPr>
        <a:xfrm>
          <a:off x="0" y="0"/>
          <a:ext cx="0" cy="0"/>
          <a:chOff x="0" y="0"/>
          <a:chExt cx="0" cy="0"/>
        </a:xfrm>
      </p:grpSpPr>
      <p:sp>
        <p:nvSpPr>
          <p:cNvPr id="16" name="Google Shape;16;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8" name="Google Shape;1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braz z podpisem" type="picTx">
  <p:cSld name="PICTURE_WITH_CAPTION_TEXT">
    <p:spTree>
      <p:nvGrpSpPr>
        <p:cNvPr id="1" name="Shape 77"/>
        <p:cNvGrpSpPr/>
        <p:nvPr/>
      </p:nvGrpSpPr>
      <p:grpSpPr>
        <a:xfrm>
          <a:off x="0" y="0"/>
          <a:ext cx="0" cy="0"/>
          <a:chOff x="0" y="0"/>
          <a:chExt cx="0" cy="0"/>
        </a:xfrm>
      </p:grpSpPr>
      <p:sp>
        <p:nvSpPr>
          <p:cNvPr id="78" name="Google Shape;78;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22"/>
          <p:cNvSpPr>
            <a:spLocks noGrp="1"/>
          </p:cNvSpPr>
          <p:nvPr>
            <p:ph type="pic" idx="2"/>
          </p:nvPr>
        </p:nvSpPr>
        <p:spPr>
          <a:xfrm>
            <a:off x="5183188" y="987425"/>
            <a:ext cx="6172200" cy="4873625"/>
          </a:xfrm>
          <a:prstGeom prst="rect">
            <a:avLst/>
          </a:prstGeom>
          <a:noFill/>
          <a:ln>
            <a:noFill/>
          </a:ln>
        </p:spPr>
      </p:sp>
      <p:sp>
        <p:nvSpPr>
          <p:cNvPr id="80" name="Google Shape;80;p2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1" name="Google Shape;8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ytuł i tekst pionowy" type="vertTx">
  <p:cSld name="VERTICAL_TEXT">
    <p:spTree>
      <p:nvGrpSpPr>
        <p:cNvPr id="1" name="Shape 84"/>
        <p:cNvGrpSpPr/>
        <p:nvPr/>
      </p:nvGrpSpPr>
      <p:grpSpPr>
        <a:xfrm>
          <a:off x="0" y="0"/>
          <a:ext cx="0" cy="0"/>
          <a:chOff x="0" y="0"/>
          <a:chExt cx="0" cy="0"/>
        </a:xfrm>
      </p:grpSpPr>
      <p:sp>
        <p:nvSpPr>
          <p:cNvPr id="85" name="Google Shape;85;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2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ytuł pionowy i tekst" type="vertTitleAndTx">
  <p:cSld name="VERTICAL_TITLE_AND_VERTICAL_TEXT">
    <p:spTree>
      <p:nvGrpSpPr>
        <p:cNvPr id="1" name="Shape 90"/>
        <p:cNvGrpSpPr/>
        <p:nvPr/>
      </p:nvGrpSpPr>
      <p:grpSpPr>
        <a:xfrm>
          <a:off x="0" y="0"/>
          <a:ext cx="0" cy="0"/>
          <a:chOff x="0" y="0"/>
          <a:chExt cx="0" cy="0"/>
        </a:xfrm>
      </p:grpSpPr>
      <p:sp>
        <p:nvSpPr>
          <p:cNvPr id="91" name="Google Shape;91;p2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2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ytuł i zawartość" type="obj">
  <p:cSld name="OBJECT">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ajd tytułowy" type="title">
  <p:cSld name="TITLE">
    <p:spTree>
      <p:nvGrpSpPr>
        <p:cNvPr id="1" name="Shape 33"/>
        <p:cNvGrpSpPr/>
        <p:nvPr/>
      </p:nvGrpSpPr>
      <p:grpSpPr>
        <a:xfrm>
          <a:off x="0" y="0"/>
          <a:ext cx="0" cy="0"/>
          <a:chOff x="0" y="0"/>
          <a:chExt cx="0" cy="0"/>
        </a:xfrm>
      </p:grpSpPr>
      <p:sp>
        <p:nvSpPr>
          <p:cNvPr id="34" name="Google Shape;34;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6" name="Google Shape;3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Nagłówek sekcji" type="secHead">
  <p:cSld name="SECTION_HEADER">
    <p:spTree>
      <p:nvGrpSpPr>
        <p:cNvPr id="1" name="Shape 39"/>
        <p:cNvGrpSpPr/>
        <p:nvPr/>
      </p:nvGrpSpPr>
      <p:grpSpPr>
        <a:xfrm>
          <a:off x="0" y="0"/>
          <a:ext cx="0" cy="0"/>
          <a:chOff x="0" y="0"/>
          <a:chExt cx="0" cy="0"/>
        </a:xfrm>
      </p:grpSpPr>
      <p:sp>
        <p:nvSpPr>
          <p:cNvPr id="40" name="Google Shape;40;p1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1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wa elementy zawartości" type="twoObj">
  <p:cSld name="TWO_OBJECTS">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orównanie" type="twoTxTwoObj">
  <p:cSld name="TWO_OBJECTS_WITH_TEXT">
    <p:spTree>
      <p:nvGrpSpPr>
        <p:cNvPr id="1" name="Shape 52"/>
        <p:cNvGrpSpPr/>
        <p:nvPr/>
      </p:nvGrpSpPr>
      <p:grpSpPr>
        <a:xfrm>
          <a:off x="0" y="0"/>
          <a:ext cx="0" cy="0"/>
          <a:chOff x="0" y="0"/>
          <a:chExt cx="0" cy="0"/>
        </a:xfrm>
      </p:grpSpPr>
      <p:sp>
        <p:nvSpPr>
          <p:cNvPr id="53" name="Google Shape;53;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1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 name="Google Shape;55;p1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1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1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ylko tytuł" type="titleOnly">
  <p:cSld name="TITLE_ONLY">
    <p:spTree>
      <p:nvGrpSpPr>
        <p:cNvPr id="1" name="Shape 61"/>
        <p:cNvGrpSpPr/>
        <p:nvPr/>
      </p:nvGrpSpPr>
      <p:grpSpPr>
        <a:xfrm>
          <a:off x="0" y="0"/>
          <a:ext cx="0" cy="0"/>
          <a:chOff x="0" y="0"/>
          <a:chExt cx="0" cy="0"/>
        </a:xfrm>
      </p:grpSpPr>
      <p:sp>
        <p:nvSpPr>
          <p:cNvPr id="62" name="Google Shape;62;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usty" type="blank">
  <p:cSld name="BLANK">
    <p:spTree>
      <p:nvGrpSpPr>
        <p:cNvPr id="1" name="Shape 66"/>
        <p:cNvGrpSpPr/>
        <p:nvPr/>
      </p:nvGrpSpPr>
      <p:grpSpPr>
        <a:xfrm>
          <a:off x="0" y="0"/>
          <a:ext cx="0" cy="0"/>
          <a:chOff x="0" y="0"/>
          <a:chExt cx="0" cy="0"/>
        </a:xfrm>
      </p:grpSpPr>
      <p:sp>
        <p:nvSpPr>
          <p:cNvPr id="67" name="Google Shape;67;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Zawartość z podpisem" type="objTx">
  <p:cSld name="OBJECT_WITH_CAPTION_TEXT">
    <p:spTree>
      <p:nvGrpSpPr>
        <p:cNvPr id="1" name="Shape 70"/>
        <p:cNvGrpSpPr/>
        <p:nvPr/>
      </p:nvGrpSpPr>
      <p:grpSpPr>
        <a:xfrm>
          <a:off x="0" y="0"/>
          <a:ext cx="0" cy="0"/>
          <a:chOff x="0" y="0"/>
          <a:chExt cx="0" cy="0"/>
        </a:xfrm>
      </p:grpSpPr>
      <p:sp>
        <p:nvSpPr>
          <p:cNvPr id="71" name="Google Shape;71;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2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3" name="Google Shape;73;p2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4" name="Google Shape;7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
        <p:cNvGrpSpPr/>
        <p:nvPr/>
      </p:nvGrpSpPr>
      <p:grpSpPr>
        <a:xfrm>
          <a:off x="0" y="0"/>
          <a:ext cx="0" cy="0"/>
          <a:chOff x="0" y="0"/>
          <a:chExt cx="0" cy="0"/>
        </a:xfrm>
      </p:grpSpPr>
      <p:sp>
        <p:nvSpPr>
          <p:cNvPr id="22" name="Google Shape;22;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Google Shape;24;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Google Shape;26;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3.jp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2.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notesSlide" Target="../notesSlides/notesSlide9.xml"/><Relationship Id="rId7" Type="http://schemas.openxmlformats.org/officeDocument/2006/relationships/image" Target="../media/image18.jp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9"/>
        <p:cNvGrpSpPr/>
        <p:nvPr/>
      </p:nvGrpSpPr>
      <p:grpSpPr>
        <a:xfrm>
          <a:off x="0" y="0"/>
          <a:ext cx="0" cy="0"/>
          <a:chOff x="0" y="0"/>
          <a:chExt cx="0" cy="0"/>
        </a:xfrm>
      </p:grpSpPr>
      <p:sp>
        <p:nvSpPr>
          <p:cNvPr id="100" name="Google Shape;100;p1"/>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1" name="Google Shape;101;p1" descr="UNESCO – Wikipedia, wolna encyklopedia"/>
          <p:cNvPicPr preferRelativeResize="0"/>
          <p:nvPr/>
        </p:nvPicPr>
        <p:blipFill rotWithShape="1">
          <a:blip r:embed="rId4">
            <a:alphaModFix/>
          </a:blip>
          <a:srcRect l="3143" t="23391" r="5947"/>
          <a:stretch/>
        </p:blipFill>
        <p:spPr>
          <a:xfrm>
            <a:off x="20" y="10"/>
            <a:ext cx="12191981" cy="6857990"/>
          </a:xfrm>
          <a:prstGeom prst="rect">
            <a:avLst/>
          </a:prstGeom>
          <a:noFill/>
          <a:ln>
            <a:noFill/>
          </a:ln>
        </p:spPr>
      </p:pic>
      <p:sp>
        <p:nvSpPr>
          <p:cNvPr id="102" name="Google Shape;102;p1"/>
          <p:cNvSpPr/>
          <p:nvPr/>
        </p:nvSpPr>
        <p:spPr>
          <a:xfrm rot="-5400000">
            <a:off x="3799868" y="-1534136"/>
            <a:ext cx="4592270" cy="12192001"/>
          </a:xfrm>
          <a:prstGeom prst="rect">
            <a:avLst/>
          </a:prstGeom>
          <a:gradFill>
            <a:gsLst>
              <a:gs pos="0">
                <a:srgbClr val="000000">
                  <a:alpha val="0"/>
                </a:srgbClr>
              </a:gs>
              <a:gs pos="21000">
                <a:srgbClr val="000000">
                  <a:alpha val="29803"/>
                </a:srgbClr>
              </a:gs>
              <a:gs pos="35000">
                <a:srgbClr val="000000">
                  <a:alpha val="45882"/>
                </a:srgbClr>
              </a:gs>
              <a:gs pos="100000">
                <a:srgbClr val="000000">
                  <a:alpha val="89803"/>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3" name="Google Shape;103;p1"/>
          <p:cNvSpPr txBox="1">
            <a:spLocks noGrp="1"/>
          </p:cNvSpPr>
          <p:nvPr>
            <p:ph type="ctrTitle"/>
          </p:nvPr>
        </p:nvSpPr>
        <p:spPr>
          <a:xfrm>
            <a:off x="404553" y="3091928"/>
            <a:ext cx="9078562"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6600"/>
              <a:buFont typeface="Calibri"/>
              <a:buNone/>
            </a:pPr>
            <a:r>
              <a:rPr lang="pl-PL" sz="6600"/>
              <a:t>UNESCO in Małopolska</a:t>
            </a:r>
            <a:endParaRPr/>
          </a:p>
        </p:txBody>
      </p:sp>
      <p:sp>
        <p:nvSpPr>
          <p:cNvPr id="104" name="Google Shape;104;p1"/>
          <p:cNvSpPr/>
          <p:nvPr/>
        </p:nvSpPr>
        <p:spPr>
          <a:xfrm>
            <a:off x="0" y="5575039"/>
            <a:ext cx="9785897"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5" name="Google Shape;105;p1"/>
          <p:cNvSpPr txBox="1">
            <a:spLocks noGrp="1"/>
          </p:cNvSpPr>
          <p:nvPr>
            <p:ph type="subTitle" idx="1"/>
          </p:nvPr>
        </p:nvSpPr>
        <p:spPr>
          <a:xfrm>
            <a:off x="404553" y="5624945"/>
            <a:ext cx="9078562" cy="592975"/>
          </a:xfrm>
          <a:prstGeom prst="rect">
            <a:avLst/>
          </a:prstGeom>
          <a:noFill/>
          <a:ln>
            <a:noFill/>
          </a:ln>
        </p:spPr>
        <p:txBody>
          <a:bodyPr spcFirstLastPara="1" wrap="square" lIns="91425" tIns="45700" rIns="91425" bIns="45700" anchor="ctr" anchorCtr="0">
            <a:normAutofit fontScale="25000" lnSpcReduction="20000"/>
          </a:bodyPr>
          <a:lstStyle/>
          <a:p>
            <a:pPr marL="0" lvl="0" indent="0" algn="l" rtl="0">
              <a:lnSpc>
                <a:spcPct val="90000"/>
              </a:lnSpc>
              <a:spcBef>
                <a:spcPts val="0"/>
              </a:spcBef>
              <a:spcAft>
                <a:spcPts val="0"/>
              </a:spcAft>
              <a:buClr>
                <a:schemeClr val="lt1"/>
              </a:buClr>
              <a:buSzPct val="100000"/>
              <a:buNone/>
            </a:pPr>
            <a:endParaRPr sz="600"/>
          </a:p>
          <a:p>
            <a:pPr marL="0" lvl="0" indent="0" algn="l" rtl="0">
              <a:lnSpc>
                <a:spcPct val="90000"/>
              </a:lnSpc>
              <a:spcBef>
                <a:spcPts val="1000"/>
              </a:spcBef>
              <a:spcAft>
                <a:spcPts val="0"/>
              </a:spcAft>
              <a:buClr>
                <a:schemeClr val="lt1"/>
              </a:buClr>
              <a:buSzPct val="100000"/>
              <a:buNone/>
            </a:pPr>
            <a:endParaRPr sz="600"/>
          </a:p>
          <a:p>
            <a:pPr marL="0" lvl="0" indent="0" algn="l" rtl="0">
              <a:lnSpc>
                <a:spcPct val="90000"/>
              </a:lnSpc>
              <a:spcBef>
                <a:spcPts val="1000"/>
              </a:spcBef>
              <a:spcAft>
                <a:spcPts val="0"/>
              </a:spcAft>
              <a:buClr>
                <a:schemeClr val="lt1"/>
              </a:buClr>
              <a:buSzPct val="100000"/>
              <a:buNone/>
            </a:pPr>
            <a:endParaRPr sz="600"/>
          </a:p>
          <a:p>
            <a:pPr marL="0" lvl="0" indent="0" algn="l" rtl="0">
              <a:lnSpc>
                <a:spcPct val="90000"/>
              </a:lnSpc>
              <a:spcBef>
                <a:spcPts val="1000"/>
              </a:spcBef>
              <a:spcAft>
                <a:spcPts val="0"/>
              </a:spcAft>
              <a:buClr>
                <a:schemeClr val="lt1"/>
              </a:buClr>
              <a:buSzPct val="100000"/>
              <a:buNone/>
            </a:pPr>
            <a:r>
              <a:rPr lang="pl-PL" sz="7200"/>
              <a:t>Authors: Patrycja Włodarczyk and Miłosz Lech</a:t>
            </a:r>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Tm="8183">
        <p:fade/>
      </p:transition>
    </mc:Choice>
    <mc:Fallback>
      <p:transition spd="med" advTm="818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fade">
                                      <p:cBhvr>
                                        <p:cTn id="12"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pl-PL"/>
              <a:t>Małopolska.pl</a:t>
            </a:r>
            <a:endParaRPr/>
          </a:p>
          <a:p>
            <a:pPr marL="0" lvl="0" indent="0" algn="l" rtl="0">
              <a:lnSpc>
                <a:spcPct val="90000"/>
              </a:lnSpc>
              <a:spcBef>
                <a:spcPts val="1000"/>
              </a:spcBef>
              <a:spcAft>
                <a:spcPts val="0"/>
              </a:spcAft>
              <a:buClr>
                <a:schemeClr val="dk1"/>
              </a:buClr>
              <a:buSzPts val="2800"/>
              <a:buNone/>
            </a:pPr>
            <a:r>
              <a:rPr lang="pl-PL"/>
              <a:t>pictures</a:t>
            </a:r>
            <a:endParaRPr/>
          </a:p>
          <a:p>
            <a:pPr marL="0" lvl="0" indent="0" algn="l" rtl="0">
              <a:lnSpc>
                <a:spcPct val="90000"/>
              </a:lnSpc>
              <a:spcBef>
                <a:spcPts val="1000"/>
              </a:spcBef>
              <a:spcAft>
                <a:spcPts val="0"/>
              </a:spcAft>
              <a:buClr>
                <a:schemeClr val="dk1"/>
              </a:buClr>
              <a:buSzPts val="2800"/>
              <a:buNone/>
            </a:pPr>
            <a:r>
              <a:rPr lang="pl-PL"/>
              <a:t>Wikipedia.org</a:t>
            </a:r>
            <a:endParaRPr/>
          </a:p>
          <a:p>
            <a:pPr marL="0" lvl="0" indent="0" algn="l" rtl="0">
              <a:lnSpc>
                <a:spcPct val="90000"/>
              </a:lnSpc>
              <a:spcBef>
                <a:spcPts val="1000"/>
              </a:spcBef>
              <a:spcAft>
                <a:spcPts val="0"/>
              </a:spcAft>
              <a:buClr>
                <a:schemeClr val="dk1"/>
              </a:buClr>
              <a:buSzPts val="2800"/>
              <a:buNone/>
            </a:pPr>
            <a:r>
              <a:rPr lang="pl-PL"/>
              <a:t>Gethome.pl </a:t>
            </a:r>
            <a:endParaRPr/>
          </a:p>
          <a:p>
            <a:pPr marL="0" lvl="0" indent="0" algn="l" rtl="0">
              <a:lnSpc>
                <a:spcPct val="90000"/>
              </a:lnSpc>
              <a:spcBef>
                <a:spcPts val="1000"/>
              </a:spcBef>
              <a:spcAft>
                <a:spcPts val="0"/>
              </a:spcAft>
              <a:buClr>
                <a:schemeClr val="dk1"/>
              </a:buClr>
              <a:buSzPts val="2800"/>
              <a:buNone/>
            </a:pPr>
            <a:r>
              <a:rPr lang="pl-PL"/>
              <a:t>Polska.travel</a:t>
            </a:r>
            <a:endParaRPr/>
          </a:p>
          <a:p>
            <a:pPr marL="0" lvl="0" indent="0" algn="l" rtl="0">
              <a:lnSpc>
                <a:spcPct val="90000"/>
              </a:lnSpc>
              <a:spcBef>
                <a:spcPts val="1000"/>
              </a:spcBef>
              <a:spcAft>
                <a:spcPts val="0"/>
              </a:spcAft>
              <a:buClr>
                <a:schemeClr val="dk1"/>
              </a:buClr>
              <a:buSzPts val="2800"/>
              <a:buNone/>
            </a:pPr>
            <a:r>
              <a:rPr lang="pl-PL"/>
              <a:t>Gov.pl</a:t>
            </a:r>
            <a:endParaRPr/>
          </a:p>
          <a:p>
            <a:pPr marL="0" lvl="0" indent="0" algn="l" rtl="0">
              <a:lnSpc>
                <a:spcPct val="90000"/>
              </a:lnSpc>
              <a:spcBef>
                <a:spcPts val="1000"/>
              </a:spcBef>
              <a:spcAft>
                <a:spcPts val="0"/>
              </a:spcAft>
              <a:buClr>
                <a:schemeClr val="dk1"/>
              </a:buClr>
              <a:buSzPts val="2800"/>
              <a:buNone/>
            </a:pPr>
            <a:r>
              <a:rPr lang="pl-PL"/>
              <a:t>VisitMalopolska.pl</a:t>
            </a:r>
            <a:endParaRPr/>
          </a:p>
        </p:txBody>
      </p:sp>
      <p:sp>
        <p:nvSpPr>
          <p:cNvPr id="212" name="Google Shape;212;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a:t>Sources</a:t>
            </a:r>
            <a:endParaRPr/>
          </a:p>
        </p:txBody>
      </p:sp>
    </p:spTree>
  </p:cSld>
  <p:clrMapOvr>
    <a:masterClrMapping/>
  </p:clrMapOvr>
  <mc:AlternateContent xmlns:mc="http://schemas.openxmlformats.org/markup-compatibility/2006">
    <mc:Choice xmlns:p14="http://schemas.microsoft.com/office/powerpoint/2010/main" Requires="p14">
      <p:transition spd="slow" p14:dur="2000" advTm="6995"/>
    </mc:Choice>
    <mc:Fallback>
      <p:transition spd="slow" advTm="699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9"/>
        <p:cNvGrpSpPr/>
        <p:nvPr/>
      </p:nvGrpSpPr>
      <p:grpSpPr>
        <a:xfrm>
          <a:off x="0" y="0"/>
          <a:ext cx="0" cy="0"/>
          <a:chOff x="0" y="0"/>
          <a:chExt cx="0" cy="0"/>
        </a:xfrm>
      </p:grpSpPr>
      <p:sp>
        <p:nvSpPr>
          <p:cNvPr id="110" name="Google Shape;110;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11" name="Google Shape;111;p2" descr="Obraz zawierający miasto, natura, wybrzeże&#10;&#10;Opis wygenerowany automatycznie"/>
          <p:cNvPicPr preferRelativeResize="0"/>
          <p:nvPr/>
        </p:nvPicPr>
        <p:blipFill rotWithShape="1">
          <a:blip r:embed="rId4">
            <a:alphaModFix/>
          </a:blip>
          <a:srcRect t="8572" r="-2" b="9579"/>
          <a:stretch/>
        </p:blipFill>
        <p:spPr>
          <a:xfrm>
            <a:off x="4883025" y="10"/>
            <a:ext cx="7308975" cy="3364982"/>
          </a:xfrm>
          <a:custGeom>
            <a:avLst/>
            <a:gdLst/>
            <a:ahLst/>
            <a:cxnLst/>
            <a:rect l="l" t="t" r="r" b="b"/>
            <a:pathLst>
              <a:path w="7308975" h="3364992" extrusionOk="0">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ln>
            <a:noFill/>
          </a:ln>
        </p:spPr>
      </p:pic>
      <p:pic>
        <p:nvPicPr>
          <p:cNvPr id="112" name="Google Shape;112;p2" descr="Zabytkowa dzielnica Stare Miasto w Krakowie - gethome.pl"/>
          <p:cNvPicPr preferRelativeResize="0"/>
          <p:nvPr/>
        </p:nvPicPr>
        <p:blipFill rotWithShape="1">
          <a:blip r:embed="rId5">
            <a:alphaModFix/>
          </a:blip>
          <a:srcRect l="15880" r="8642" b="2"/>
          <a:stretch/>
        </p:blipFill>
        <p:spPr>
          <a:xfrm>
            <a:off x="4883025" y="3493008"/>
            <a:ext cx="7308975" cy="3364992"/>
          </a:xfrm>
          <a:custGeom>
            <a:avLst/>
            <a:gdLst/>
            <a:ahLst/>
            <a:cxnLst/>
            <a:rect l="l" t="t" r="r" b="b"/>
            <a:pathLst>
              <a:path w="7308975" h="3364992" extrusionOk="0">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ln>
            <a:noFill/>
          </a:ln>
        </p:spPr>
      </p:pic>
      <p:sp>
        <p:nvSpPr>
          <p:cNvPr id="113" name="Google Shape;113;p2"/>
          <p:cNvSpPr/>
          <p:nvPr/>
        </p:nvSpPr>
        <p:spPr>
          <a:xfrm>
            <a:off x="0" y="0"/>
            <a:ext cx="6096001" cy="6858000"/>
          </a:xfrm>
          <a:custGeom>
            <a:avLst/>
            <a:gdLst/>
            <a:ahLst/>
            <a:cxnLst/>
            <a:rect l="l" t="t" r="r" b="b"/>
            <a:pathLst>
              <a:path w="6096001" h="6858000" extrusionOk="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solidFill>
            <a:schemeClr val="lt1"/>
          </a:solidFill>
          <a:ln w="9525" cap="flat" cmpd="sng">
            <a:solidFill>
              <a:srgbClr val="EFEFEF"/>
            </a:solidFill>
            <a:prstDash val="solid"/>
            <a:miter lim="800000"/>
            <a:headEnd type="none" w="sm" len="sm"/>
            <a:tailEnd type="none" w="sm" len="sm"/>
          </a:ln>
          <a:effectLst>
            <a:outerShdw blurRad="50800" dist="38100" algn="l" rotWithShape="0">
              <a:srgbClr val="D8D8D8">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4" name="Google Shape;114;p2"/>
          <p:cNvSpPr/>
          <p:nvPr/>
        </p:nvSpPr>
        <p:spPr>
          <a:xfrm>
            <a:off x="1" y="0"/>
            <a:ext cx="6087332" cy="6858000"/>
          </a:xfrm>
          <a:custGeom>
            <a:avLst/>
            <a:gdLst/>
            <a:ahLst/>
            <a:cxnLst/>
            <a:rect l="l" t="t" r="r" b="b"/>
            <a:pathLst>
              <a:path w="6087332" h="6858000" extrusionOk="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5" name="Google Shape;115;p2"/>
          <p:cNvSpPr txBox="1">
            <a:spLocks noGrp="1"/>
          </p:cNvSpPr>
          <p:nvPr>
            <p:ph type="title"/>
          </p:nvPr>
        </p:nvSpPr>
        <p:spPr>
          <a:xfrm>
            <a:off x="448056" y="859536"/>
            <a:ext cx="4832802" cy="124358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400"/>
              <a:buFont typeface="Calibri"/>
              <a:buNone/>
            </a:pPr>
            <a:r>
              <a:rPr lang="pl-PL" sz="3400"/>
              <a:t>Something about UNSCO in our region </a:t>
            </a:r>
            <a:endParaRPr/>
          </a:p>
        </p:txBody>
      </p:sp>
      <p:sp>
        <p:nvSpPr>
          <p:cNvPr id="116" name="Google Shape;116;p2"/>
          <p:cNvSpPr/>
          <p:nvPr/>
        </p:nvSpPr>
        <p:spPr>
          <a:xfrm>
            <a:off x="0" y="1152144"/>
            <a:ext cx="128016" cy="65390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7" name="Google Shape;117;p2"/>
          <p:cNvSpPr/>
          <p:nvPr/>
        </p:nvSpPr>
        <p:spPr>
          <a:xfrm>
            <a:off x="449544" y="2194560"/>
            <a:ext cx="4892040"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8" name="Google Shape;118;p2"/>
          <p:cNvSpPr/>
          <p:nvPr/>
        </p:nvSpPr>
        <p:spPr>
          <a:xfrm>
            <a:off x="449544" y="2194560"/>
            <a:ext cx="48920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9" name="Google Shape;119;p2"/>
          <p:cNvSpPr txBox="1">
            <a:spLocks noGrp="1"/>
          </p:cNvSpPr>
          <p:nvPr>
            <p:ph type="body" idx="1"/>
          </p:nvPr>
        </p:nvSpPr>
        <p:spPr>
          <a:xfrm>
            <a:off x="448056" y="2512611"/>
            <a:ext cx="4832803" cy="3664351"/>
          </a:xfrm>
          <a:prstGeom prst="rect">
            <a:avLst/>
          </a:prstGeom>
          <a:noFill/>
          <a:ln>
            <a:noFill/>
          </a:ln>
        </p:spPr>
        <p:txBody>
          <a:bodyPr spcFirstLastPara="1" wrap="square" lIns="91425" tIns="45700" rIns="91425" bIns="45700" anchor="t" anchorCtr="0">
            <a:normAutofit fontScale="55000" lnSpcReduction="20000"/>
          </a:bodyPr>
          <a:lstStyle/>
          <a:p>
            <a:pPr marL="0" lvl="0" indent="0" algn="l" rtl="0">
              <a:lnSpc>
                <a:spcPct val="90000"/>
              </a:lnSpc>
              <a:spcBef>
                <a:spcPts val="0"/>
              </a:spcBef>
              <a:spcAft>
                <a:spcPts val="0"/>
              </a:spcAft>
              <a:buClr>
                <a:schemeClr val="dk1"/>
              </a:buClr>
              <a:buSzPct val="55172"/>
              <a:buNone/>
            </a:pPr>
            <a:r>
              <a:rPr lang="pl-PL" sz="2900"/>
              <a:t>UNESCO world heritage list was established in 1972. In Poland there are 28 assets and 14 of them in Małopolska. The most prominent of them are :</a:t>
            </a:r>
            <a:endParaRPr sz="2900"/>
          </a:p>
          <a:p>
            <a:pPr marL="228600" lvl="0" indent="-208280" algn="l" rtl="0">
              <a:lnSpc>
                <a:spcPct val="90000"/>
              </a:lnSpc>
              <a:spcBef>
                <a:spcPts val="2000"/>
              </a:spcBef>
              <a:spcAft>
                <a:spcPts val="0"/>
              </a:spcAft>
              <a:buClr>
                <a:schemeClr val="dk1"/>
              </a:buClr>
              <a:buSzPct val="100000"/>
              <a:buChar char="•"/>
            </a:pPr>
            <a:r>
              <a:rPr lang="pl-PL" sz="2900"/>
              <a:t>Old town in Cracow </a:t>
            </a:r>
            <a:endParaRPr sz="2900"/>
          </a:p>
          <a:p>
            <a:pPr marL="228600" lvl="0" indent="-208280" algn="l" rtl="0">
              <a:lnSpc>
                <a:spcPct val="90000"/>
              </a:lnSpc>
              <a:spcBef>
                <a:spcPts val="2000"/>
              </a:spcBef>
              <a:spcAft>
                <a:spcPts val="0"/>
              </a:spcAft>
              <a:buClr>
                <a:schemeClr val="dk1"/>
              </a:buClr>
              <a:buSzPct val="100000"/>
              <a:buChar char="•"/>
            </a:pPr>
            <a:r>
              <a:rPr lang="pl-PL" sz="2900"/>
              <a:t>Wawel </a:t>
            </a:r>
            <a:endParaRPr sz="2900"/>
          </a:p>
          <a:p>
            <a:pPr marL="228600" lvl="0" indent="-208280" algn="l" rtl="0">
              <a:lnSpc>
                <a:spcPct val="90000"/>
              </a:lnSpc>
              <a:spcBef>
                <a:spcPts val="2000"/>
              </a:spcBef>
              <a:spcAft>
                <a:spcPts val="0"/>
              </a:spcAft>
              <a:buClr>
                <a:schemeClr val="dk1"/>
              </a:buClr>
              <a:buSzPct val="100000"/>
              <a:buChar char="•"/>
            </a:pPr>
            <a:r>
              <a:rPr lang="pl-PL" sz="2900"/>
              <a:t>salt mine in Bochnia </a:t>
            </a:r>
            <a:endParaRPr sz="2900"/>
          </a:p>
          <a:p>
            <a:pPr marL="228600" lvl="0" indent="-208280" algn="l" rtl="0">
              <a:lnSpc>
                <a:spcPct val="90000"/>
              </a:lnSpc>
              <a:spcBef>
                <a:spcPts val="2000"/>
              </a:spcBef>
              <a:spcAft>
                <a:spcPts val="0"/>
              </a:spcAft>
              <a:buClr>
                <a:schemeClr val="dk1"/>
              </a:buClr>
              <a:buSzPct val="100000"/>
              <a:buChar char="•"/>
            </a:pPr>
            <a:r>
              <a:rPr lang="pl-PL" sz="2900"/>
              <a:t>salt mine in Wieliczka </a:t>
            </a:r>
            <a:endParaRPr sz="2900"/>
          </a:p>
          <a:p>
            <a:pPr marL="228600" lvl="0" indent="-208280" algn="l" rtl="0">
              <a:lnSpc>
                <a:spcPct val="90000"/>
              </a:lnSpc>
              <a:spcBef>
                <a:spcPts val="2000"/>
              </a:spcBef>
              <a:spcAft>
                <a:spcPts val="0"/>
              </a:spcAft>
              <a:buClr>
                <a:schemeClr val="dk1"/>
              </a:buClr>
              <a:buSzPct val="100000"/>
              <a:buChar char="•"/>
            </a:pPr>
            <a:r>
              <a:rPr lang="pl-PL" sz="2900"/>
              <a:t>Auschwitz Birkenau </a:t>
            </a:r>
            <a:endParaRPr sz="2900"/>
          </a:p>
          <a:p>
            <a:pPr marL="228600" lvl="0" indent="-208280" algn="l" rtl="0">
              <a:lnSpc>
                <a:spcPct val="90000"/>
              </a:lnSpc>
              <a:spcBef>
                <a:spcPts val="2000"/>
              </a:spcBef>
              <a:spcAft>
                <a:spcPts val="0"/>
              </a:spcAft>
              <a:buClr>
                <a:schemeClr val="dk1"/>
              </a:buClr>
              <a:buSzPct val="100000"/>
              <a:buChar char="•"/>
            </a:pPr>
            <a:r>
              <a:rPr lang="pl-PL" sz="2900"/>
              <a:t>Jewish Calvary </a:t>
            </a:r>
            <a:endParaRPr sz="2900"/>
          </a:p>
          <a:p>
            <a:pPr marL="228600" lvl="0" indent="-208280" algn="l" rtl="0">
              <a:lnSpc>
                <a:spcPct val="90000"/>
              </a:lnSpc>
              <a:spcBef>
                <a:spcPts val="2000"/>
              </a:spcBef>
              <a:spcAft>
                <a:spcPts val="0"/>
              </a:spcAft>
              <a:buClr>
                <a:schemeClr val="dk1"/>
              </a:buClr>
              <a:buSzPct val="100000"/>
              <a:buChar char="•"/>
            </a:pPr>
            <a:r>
              <a:rPr lang="pl-PL" sz="2900"/>
              <a:t>Wooden churches </a:t>
            </a:r>
            <a:endParaRPr sz="2900"/>
          </a:p>
          <a:p>
            <a:pPr marL="0" lvl="0" indent="0" algn="l" rtl="0">
              <a:lnSpc>
                <a:spcPct val="90000"/>
              </a:lnSpc>
              <a:spcBef>
                <a:spcPts val="2000"/>
              </a:spcBef>
              <a:spcAft>
                <a:spcPts val="0"/>
              </a:spcAft>
              <a:buClr>
                <a:schemeClr val="dk1"/>
              </a:buClr>
              <a:buSzPct val="100000"/>
              <a:buNone/>
            </a:pPr>
            <a:endParaRPr sz="1100">
              <a:latin typeface="Calibri"/>
              <a:ea typeface="Calibri"/>
              <a:cs typeface="Calibri"/>
              <a:sym typeface="Calibri"/>
            </a:endParaRPr>
          </a:p>
          <a:p>
            <a:pPr marL="0" lvl="0" indent="0" algn="l" rtl="0">
              <a:lnSpc>
                <a:spcPct val="90000"/>
              </a:lnSpc>
              <a:spcBef>
                <a:spcPts val="2000"/>
              </a:spcBef>
              <a:spcAft>
                <a:spcPts val="0"/>
              </a:spcAft>
              <a:buClr>
                <a:schemeClr val="dk1"/>
              </a:buClr>
              <a:buSzPct val="100000"/>
              <a:buNone/>
            </a:pPr>
            <a:endParaRPr sz="110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Tm="28082">
        <p:fade/>
      </p:transition>
    </mc:Choice>
    <mc:Fallback>
      <p:transition spd="med" advTm="2808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500"/>
                                        <p:tgtEl>
                                          <p:spTgt spid="1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9">
                                            <p:txEl>
                                              <p:pRg st="0" end="0"/>
                                            </p:txEl>
                                          </p:spTgt>
                                        </p:tgtEl>
                                        <p:attrNameLst>
                                          <p:attrName>style.visibility</p:attrName>
                                        </p:attrNameLst>
                                      </p:cBhvr>
                                      <p:to>
                                        <p:strVal val="visible"/>
                                      </p:to>
                                    </p:set>
                                    <p:animEffect transition="in" filter="fade">
                                      <p:cBhvr>
                                        <p:cTn id="12" dur="500"/>
                                        <p:tgtEl>
                                          <p:spTgt spid="1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9">
                                            <p:txEl>
                                              <p:pRg st="1" end="1"/>
                                            </p:txEl>
                                          </p:spTgt>
                                        </p:tgtEl>
                                        <p:attrNameLst>
                                          <p:attrName>style.visibility</p:attrName>
                                        </p:attrNameLst>
                                      </p:cBhvr>
                                      <p:to>
                                        <p:strVal val="visible"/>
                                      </p:to>
                                    </p:set>
                                    <p:animEffect transition="in" filter="fade">
                                      <p:cBhvr>
                                        <p:cTn id="17" dur="500"/>
                                        <p:tgtEl>
                                          <p:spTgt spid="1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9">
                                            <p:txEl>
                                              <p:pRg st="2" end="2"/>
                                            </p:txEl>
                                          </p:spTgt>
                                        </p:tgtEl>
                                        <p:attrNameLst>
                                          <p:attrName>style.visibility</p:attrName>
                                        </p:attrNameLst>
                                      </p:cBhvr>
                                      <p:to>
                                        <p:strVal val="visible"/>
                                      </p:to>
                                    </p:set>
                                    <p:animEffect transition="in" filter="fade">
                                      <p:cBhvr>
                                        <p:cTn id="22" dur="500"/>
                                        <p:tgtEl>
                                          <p:spTgt spid="11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9">
                                            <p:txEl>
                                              <p:pRg st="3" end="3"/>
                                            </p:txEl>
                                          </p:spTgt>
                                        </p:tgtEl>
                                        <p:attrNameLst>
                                          <p:attrName>style.visibility</p:attrName>
                                        </p:attrNameLst>
                                      </p:cBhvr>
                                      <p:to>
                                        <p:strVal val="visible"/>
                                      </p:to>
                                    </p:set>
                                    <p:animEffect transition="in" filter="fade">
                                      <p:cBhvr>
                                        <p:cTn id="27" dur="500"/>
                                        <p:tgtEl>
                                          <p:spTgt spid="11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9">
                                            <p:txEl>
                                              <p:pRg st="4" end="4"/>
                                            </p:txEl>
                                          </p:spTgt>
                                        </p:tgtEl>
                                        <p:attrNameLst>
                                          <p:attrName>style.visibility</p:attrName>
                                        </p:attrNameLst>
                                      </p:cBhvr>
                                      <p:to>
                                        <p:strVal val="visible"/>
                                      </p:to>
                                    </p:set>
                                    <p:animEffect transition="in" filter="fade">
                                      <p:cBhvr>
                                        <p:cTn id="32" dur="500"/>
                                        <p:tgtEl>
                                          <p:spTgt spid="11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9">
                                            <p:txEl>
                                              <p:pRg st="5" end="5"/>
                                            </p:txEl>
                                          </p:spTgt>
                                        </p:tgtEl>
                                        <p:attrNameLst>
                                          <p:attrName>style.visibility</p:attrName>
                                        </p:attrNameLst>
                                      </p:cBhvr>
                                      <p:to>
                                        <p:strVal val="visible"/>
                                      </p:to>
                                    </p:set>
                                    <p:animEffect transition="in" filter="fade">
                                      <p:cBhvr>
                                        <p:cTn id="37" dur="500"/>
                                        <p:tgtEl>
                                          <p:spTgt spid="119">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9">
                                            <p:txEl>
                                              <p:pRg st="6" end="6"/>
                                            </p:txEl>
                                          </p:spTgt>
                                        </p:tgtEl>
                                        <p:attrNameLst>
                                          <p:attrName>style.visibility</p:attrName>
                                        </p:attrNameLst>
                                      </p:cBhvr>
                                      <p:to>
                                        <p:strVal val="visible"/>
                                      </p:to>
                                    </p:set>
                                    <p:animEffect transition="in" filter="fade">
                                      <p:cBhvr>
                                        <p:cTn id="42" dur="500"/>
                                        <p:tgtEl>
                                          <p:spTgt spid="119">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9">
                                            <p:txEl>
                                              <p:pRg st="7" end="7"/>
                                            </p:txEl>
                                          </p:spTgt>
                                        </p:tgtEl>
                                        <p:attrNameLst>
                                          <p:attrName>style.visibility</p:attrName>
                                        </p:attrNameLst>
                                      </p:cBhvr>
                                      <p:to>
                                        <p:strVal val="visible"/>
                                      </p:to>
                                    </p:set>
                                    <p:animEffect transition="in" filter="fade">
                                      <p:cBhvr>
                                        <p:cTn id="47" dur="500"/>
                                        <p:tgtEl>
                                          <p:spTgt spid="119">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9">
                                            <p:txEl>
                                              <p:pRg st="8" end="8"/>
                                            </p:txEl>
                                          </p:spTgt>
                                        </p:tgtEl>
                                        <p:attrNameLst>
                                          <p:attrName>style.visibility</p:attrName>
                                        </p:attrNameLst>
                                      </p:cBhvr>
                                      <p:to>
                                        <p:strVal val="visible"/>
                                      </p:to>
                                    </p:set>
                                    <p:animEffect transition="in" filter="fade">
                                      <p:cBhvr>
                                        <p:cTn id="52" dur="500"/>
                                        <p:tgtEl>
                                          <p:spTgt spid="119">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19">
                                            <p:txEl>
                                              <p:pRg st="9" end="9"/>
                                            </p:txEl>
                                          </p:spTgt>
                                        </p:tgtEl>
                                        <p:attrNameLst>
                                          <p:attrName>style.visibility</p:attrName>
                                        </p:attrNameLst>
                                      </p:cBhvr>
                                      <p:to>
                                        <p:strVal val="visible"/>
                                      </p:to>
                                    </p:set>
                                    <p:animEffect transition="in" filter="fade">
                                      <p:cBhvr>
                                        <p:cTn id="57" dur="500"/>
                                        <p:tgtEl>
                                          <p:spTgt spid="119">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11"/>
                                        </p:tgtEl>
                                        <p:attrNameLst>
                                          <p:attrName>style.visibility</p:attrName>
                                        </p:attrNameLst>
                                      </p:cBhvr>
                                      <p:to>
                                        <p:strVal val="visible"/>
                                      </p:to>
                                    </p:set>
                                    <p:animEffect transition="in" filter="fade">
                                      <p:cBhvr>
                                        <p:cTn id="62" dur="500"/>
                                        <p:tgtEl>
                                          <p:spTgt spid="11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12"/>
                                        </p:tgtEl>
                                        <p:attrNameLst>
                                          <p:attrName>style.visibility</p:attrName>
                                        </p:attrNameLst>
                                      </p:cBhvr>
                                      <p:to>
                                        <p:strVal val="visible"/>
                                      </p:to>
                                    </p:set>
                                    <p:animEffect transition="in" filter="fade">
                                      <p:cBhvr>
                                        <p:cTn id="67"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
        <p:cNvGrpSpPr/>
        <p:nvPr/>
      </p:nvGrpSpPr>
      <p:grpSpPr>
        <a:xfrm>
          <a:off x="0" y="0"/>
          <a:ext cx="0" cy="0"/>
          <a:chOff x="0" y="0"/>
          <a:chExt cx="0" cy="0"/>
        </a:xfrm>
      </p:grpSpPr>
      <p:sp>
        <p:nvSpPr>
          <p:cNvPr id="124" name="Google Shape;124;p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5" name="Google Shape;125;p3"/>
          <p:cNvSpPr txBox="1">
            <a:spLocks noGrp="1"/>
          </p:cNvSpPr>
          <p:nvPr>
            <p:ph type="title"/>
          </p:nvPr>
        </p:nvSpPr>
        <p:spPr>
          <a:xfrm>
            <a:off x="6248400" y="365125"/>
            <a:ext cx="5105400" cy="257969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alibri"/>
              <a:buNone/>
            </a:pPr>
            <a:r>
              <a:rPr lang="pl-PL"/>
              <a:t>Old town in Cracow </a:t>
            </a:r>
            <a:endParaRPr/>
          </a:p>
        </p:txBody>
      </p:sp>
      <p:pic>
        <p:nvPicPr>
          <p:cNvPr id="126" name="Google Shape;126;p3" descr="Obiekty UNESCO w Polsce - TVN24"/>
          <p:cNvPicPr preferRelativeResize="0"/>
          <p:nvPr/>
        </p:nvPicPr>
        <p:blipFill rotWithShape="1">
          <a:blip r:embed="rId4">
            <a:alphaModFix/>
          </a:blip>
          <a:srcRect l="2781" r="-1" b="-2"/>
          <a:stretch/>
        </p:blipFill>
        <p:spPr>
          <a:xfrm>
            <a:off x="20" y="10"/>
            <a:ext cx="6105136" cy="4191746"/>
          </a:xfrm>
          <a:custGeom>
            <a:avLst/>
            <a:gdLst/>
            <a:ahLst/>
            <a:cxnLst/>
            <a:rect l="l" t="t" r="r" b="b"/>
            <a:pathLst>
              <a:path w="6105136" h="4191746" extrusionOk="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007468" y="4190779"/>
                  <a:pt x="1790648" y="4201115"/>
                  <a:pt x="1535079" y="4190306"/>
                </a:cubicBez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a:noFill/>
          <a:ln>
            <a:noFill/>
          </a:ln>
        </p:spPr>
      </p:pic>
      <p:pic>
        <p:nvPicPr>
          <p:cNvPr id="127" name="Google Shape;127;p3" descr="Hotele w Stare Miasto (Kraków) od 74 zł/noc – KAYAK"/>
          <p:cNvPicPr preferRelativeResize="0"/>
          <p:nvPr/>
        </p:nvPicPr>
        <p:blipFill rotWithShape="1">
          <a:blip r:embed="rId5">
            <a:alphaModFix/>
          </a:blip>
          <a:srcRect t="10634" r="-2" b="5513"/>
          <a:stretch/>
        </p:blipFill>
        <p:spPr>
          <a:xfrm>
            <a:off x="462420" y="4304418"/>
            <a:ext cx="5414116" cy="2553582"/>
          </a:xfrm>
          <a:custGeom>
            <a:avLst/>
            <a:gdLst/>
            <a:ahLst/>
            <a:cxnLst/>
            <a:rect l="l" t="t" r="r" b="b"/>
            <a:pathLst>
              <a:path w="5414116" h="2553582" extrusionOk="0">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a:noFill/>
          <a:ln>
            <a:noFill/>
          </a:ln>
        </p:spPr>
      </p:pic>
      <p:sp>
        <p:nvSpPr>
          <p:cNvPr id="128" name="Google Shape;128;p3"/>
          <p:cNvSpPr txBox="1">
            <a:spLocks noGrp="1"/>
          </p:cNvSpPr>
          <p:nvPr>
            <p:ph type="body" idx="1"/>
          </p:nvPr>
        </p:nvSpPr>
        <p:spPr>
          <a:xfrm>
            <a:off x="6248399" y="3124205"/>
            <a:ext cx="5105400" cy="3052757"/>
          </a:xfrm>
          <a:prstGeom prst="rect">
            <a:avLst/>
          </a:prstGeom>
          <a:noFill/>
          <a:ln>
            <a:noFill/>
          </a:ln>
        </p:spPr>
        <p:txBody>
          <a:bodyPr spcFirstLastPara="1" wrap="square" lIns="91425" tIns="45700" rIns="91425" bIns="45700" anchor="t" anchorCtr="0">
            <a:normAutofit/>
          </a:bodyPr>
          <a:lstStyle/>
          <a:p>
            <a:pPr marL="228600" lvl="0" indent="0" algn="l" rtl="0">
              <a:lnSpc>
                <a:spcPct val="90000"/>
              </a:lnSpc>
              <a:spcBef>
                <a:spcPts val="0"/>
              </a:spcBef>
              <a:spcAft>
                <a:spcPts val="0"/>
              </a:spcAft>
              <a:buClr>
                <a:schemeClr val="dk1"/>
              </a:buClr>
              <a:buSzPts val="2000"/>
              <a:buNone/>
            </a:pPr>
            <a:r>
              <a:rPr lang="pl-PL" sz="2000"/>
              <a:t>Cracow - One of the largest cities of Małopolska, its current capital and the former capital of Poland. For centuries, it was the seat of kings. Buildings located within the Old town are Planty, Barbican, Sukiennice, St. Mary’s church, clock tower, Floriańska Gate.</a:t>
            </a:r>
            <a:endParaRPr sz="200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Tm="27980">
        <p:fade/>
      </p:transition>
    </mc:Choice>
    <mc:Fallback>
      <p:transition spd="med" advTm="2798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500"/>
                                        <p:tgtEl>
                                          <p:spTgt spid="1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8">
                                            <p:txEl>
                                              <p:pRg st="0" end="0"/>
                                            </p:txEl>
                                          </p:spTgt>
                                        </p:tgtEl>
                                        <p:attrNameLst>
                                          <p:attrName>style.visibility</p:attrName>
                                        </p:attrNameLst>
                                      </p:cBhvr>
                                      <p:to>
                                        <p:strVal val="visible"/>
                                      </p:to>
                                    </p:set>
                                    <p:animEffect transition="in" filter="fade">
                                      <p:cBhvr>
                                        <p:cTn id="12" dur="500"/>
                                        <p:tgtEl>
                                          <p:spTgt spid="12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6"/>
                                        </p:tgtEl>
                                        <p:attrNameLst>
                                          <p:attrName>style.visibility</p:attrName>
                                        </p:attrNameLst>
                                      </p:cBhvr>
                                      <p:to>
                                        <p:strVal val="visible"/>
                                      </p:to>
                                    </p:set>
                                    <p:animEffect transition="in" filter="fade">
                                      <p:cBhvr>
                                        <p:cTn id="17" dur="500"/>
                                        <p:tgtEl>
                                          <p:spTgt spid="1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7"/>
                                        </p:tgtEl>
                                        <p:attrNameLst>
                                          <p:attrName>style.visibility</p:attrName>
                                        </p:attrNameLst>
                                      </p:cBhvr>
                                      <p:to>
                                        <p:strVal val="visible"/>
                                      </p:to>
                                    </p:set>
                                    <p:animEffect transition="in" filter="fade">
                                      <p:cBhvr>
                                        <p:cTn id="22"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2"/>
        <p:cNvGrpSpPr/>
        <p:nvPr/>
      </p:nvGrpSpPr>
      <p:grpSpPr>
        <a:xfrm>
          <a:off x="0" y="0"/>
          <a:ext cx="0" cy="0"/>
          <a:chOff x="0" y="0"/>
          <a:chExt cx="0" cy="0"/>
        </a:xfrm>
      </p:grpSpPr>
      <p:sp>
        <p:nvSpPr>
          <p:cNvPr id="133" name="Google Shape;133;p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34" name="Google Shape;134;p4" descr="Kraków/Wawel – Wikipodróże, wolny przewodnik turystyczny"/>
          <p:cNvPicPr preferRelativeResize="0"/>
          <p:nvPr/>
        </p:nvPicPr>
        <p:blipFill rotWithShape="1">
          <a:blip r:embed="rId4">
            <a:alphaModFix/>
          </a:blip>
          <a:srcRect l="16632" r="32868" b="1"/>
          <a:stretch/>
        </p:blipFill>
        <p:spPr>
          <a:xfrm>
            <a:off x="4883025" y="10"/>
            <a:ext cx="7308975" cy="3364982"/>
          </a:xfrm>
          <a:custGeom>
            <a:avLst/>
            <a:gdLst/>
            <a:ahLst/>
            <a:cxnLst/>
            <a:rect l="l" t="t" r="r" b="b"/>
            <a:pathLst>
              <a:path w="7308975" h="3364992" extrusionOk="0">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ln>
            <a:noFill/>
          </a:ln>
        </p:spPr>
      </p:pic>
      <p:pic>
        <p:nvPicPr>
          <p:cNvPr id="135" name="Google Shape;135;p4"/>
          <p:cNvPicPr preferRelativeResize="0"/>
          <p:nvPr/>
        </p:nvPicPr>
        <p:blipFill rotWithShape="1">
          <a:blip r:embed="rId5">
            <a:alphaModFix/>
          </a:blip>
          <a:srcRect t="11189" r="-2" b="19577"/>
          <a:stretch/>
        </p:blipFill>
        <p:spPr>
          <a:xfrm>
            <a:off x="4883025" y="3493008"/>
            <a:ext cx="7308975" cy="3364992"/>
          </a:xfrm>
          <a:custGeom>
            <a:avLst/>
            <a:gdLst/>
            <a:ahLst/>
            <a:cxnLst/>
            <a:rect l="l" t="t" r="r" b="b"/>
            <a:pathLst>
              <a:path w="7308975" h="3364992" extrusionOk="0">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ln>
            <a:noFill/>
          </a:ln>
        </p:spPr>
      </p:pic>
      <p:sp>
        <p:nvSpPr>
          <p:cNvPr id="136" name="Google Shape;136;p4"/>
          <p:cNvSpPr/>
          <p:nvPr/>
        </p:nvSpPr>
        <p:spPr>
          <a:xfrm>
            <a:off x="0" y="0"/>
            <a:ext cx="6096001" cy="6858000"/>
          </a:xfrm>
          <a:custGeom>
            <a:avLst/>
            <a:gdLst/>
            <a:ahLst/>
            <a:cxnLst/>
            <a:rect l="l" t="t" r="r" b="b"/>
            <a:pathLst>
              <a:path w="6096001" h="6858000" extrusionOk="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solidFill>
            <a:schemeClr val="lt1"/>
          </a:solidFill>
          <a:ln w="9525" cap="flat" cmpd="sng">
            <a:solidFill>
              <a:srgbClr val="EFEFEF"/>
            </a:solidFill>
            <a:prstDash val="solid"/>
            <a:miter lim="800000"/>
            <a:headEnd type="none" w="sm" len="sm"/>
            <a:tailEnd type="none" w="sm" len="sm"/>
          </a:ln>
          <a:effectLst>
            <a:outerShdw blurRad="50800" dist="38100" algn="l" rotWithShape="0">
              <a:srgbClr val="D8D8D8">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7" name="Google Shape;137;p4"/>
          <p:cNvSpPr/>
          <p:nvPr/>
        </p:nvSpPr>
        <p:spPr>
          <a:xfrm>
            <a:off x="1" y="0"/>
            <a:ext cx="6087332" cy="6858000"/>
          </a:xfrm>
          <a:custGeom>
            <a:avLst/>
            <a:gdLst/>
            <a:ahLst/>
            <a:cxnLst/>
            <a:rect l="l" t="t" r="r" b="b"/>
            <a:pathLst>
              <a:path w="6087332" h="6858000" extrusionOk="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38" name="Google Shape;138;p4"/>
          <p:cNvSpPr txBox="1">
            <a:spLocks noGrp="1"/>
          </p:cNvSpPr>
          <p:nvPr>
            <p:ph type="title"/>
          </p:nvPr>
        </p:nvSpPr>
        <p:spPr>
          <a:xfrm>
            <a:off x="448056" y="859536"/>
            <a:ext cx="4832802" cy="124358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400"/>
              <a:buFont typeface="Calibri"/>
              <a:buNone/>
            </a:pPr>
            <a:r>
              <a:rPr lang="pl-PL" sz="3400"/>
              <a:t>Wawel</a:t>
            </a:r>
            <a:endParaRPr/>
          </a:p>
        </p:txBody>
      </p:sp>
      <p:sp>
        <p:nvSpPr>
          <p:cNvPr id="139" name="Google Shape;139;p4"/>
          <p:cNvSpPr/>
          <p:nvPr/>
        </p:nvSpPr>
        <p:spPr>
          <a:xfrm>
            <a:off x="0" y="1152144"/>
            <a:ext cx="128016" cy="65390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40" name="Google Shape;140;p4"/>
          <p:cNvSpPr/>
          <p:nvPr/>
        </p:nvSpPr>
        <p:spPr>
          <a:xfrm>
            <a:off x="449544" y="2194560"/>
            <a:ext cx="4892040"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1" name="Google Shape;141;p4"/>
          <p:cNvSpPr/>
          <p:nvPr/>
        </p:nvSpPr>
        <p:spPr>
          <a:xfrm>
            <a:off x="449544" y="2194560"/>
            <a:ext cx="48920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42" name="Google Shape;142;p4"/>
          <p:cNvSpPr txBox="1">
            <a:spLocks noGrp="1"/>
          </p:cNvSpPr>
          <p:nvPr>
            <p:ph type="body" idx="1"/>
          </p:nvPr>
        </p:nvSpPr>
        <p:spPr>
          <a:xfrm>
            <a:off x="448056" y="2512611"/>
            <a:ext cx="4832803" cy="366435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pl-PL" sz="2000"/>
              <a:t>Here the kings of Poland were crowned and not only. There are 18 chapels. The most interesting is the Sigismund Chapel in which there is the largest bell which tolls only on special occasions. It is worth visiting the dragon's den- the cave in the castle hill where, according to the legends,  the dragon living in the area ate a stuffed ram. </a:t>
            </a:r>
            <a:endParaRPr sz="2000"/>
          </a:p>
          <a:p>
            <a:pPr marL="0" lvl="0" indent="0" algn="l" rtl="0">
              <a:lnSpc>
                <a:spcPct val="90000"/>
              </a:lnSpc>
              <a:spcBef>
                <a:spcPts val="1000"/>
              </a:spcBef>
              <a:spcAft>
                <a:spcPts val="0"/>
              </a:spcAft>
              <a:buClr>
                <a:schemeClr val="dk1"/>
              </a:buClr>
              <a:buSzPts val="2000"/>
              <a:buNone/>
            </a:pPr>
            <a:endParaRPr sz="200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Tm="31101">
        <p:fade/>
      </p:transition>
    </mc:Choice>
    <mc:Fallback>
      <p:transition spd="med" advTm="3110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500"/>
                                        <p:tgtEl>
                                          <p:spTgt spid="1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2">
                                            <p:txEl>
                                              <p:pRg st="0" end="0"/>
                                            </p:txEl>
                                          </p:spTgt>
                                        </p:tgtEl>
                                        <p:attrNameLst>
                                          <p:attrName>style.visibility</p:attrName>
                                        </p:attrNameLst>
                                      </p:cBhvr>
                                      <p:to>
                                        <p:strVal val="visible"/>
                                      </p:to>
                                    </p:set>
                                    <p:animEffect transition="in" filter="fade">
                                      <p:cBhvr>
                                        <p:cTn id="12" dur="500"/>
                                        <p:tgtEl>
                                          <p:spTgt spid="14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2">
                                            <p:txEl>
                                              <p:pRg st="1" end="1"/>
                                            </p:txEl>
                                          </p:spTgt>
                                        </p:tgtEl>
                                        <p:attrNameLst>
                                          <p:attrName>style.visibility</p:attrName>
                                        </p:attrNameLst>
                                      </p:cBhvr>
                                      <p:to>
                                        <p:strVal val="visible"/>
                                      </p:to>
                                    </p:set>
                                    <p:animEffect transition="in" filter="fade">
                                      <p:cBhvr>
                                        <p:cTn id="17" dur="500"/>
                                        <p:tgtEl>
                                          <p:spTgt spid="14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4"/>
                                        </p:tgtEl>
                                        <p:attrNameLst>
                                          <p:attrName>style.visibility</p:attrName>
                                        </p:attrNameLst>
                                      </p:cBhvr>
                                      <p:to>
                                        <p:strVal val="visible"/>
                                      </p:to>
                                    </p:set>
                                    <p:animEffect transition="in" filter="fade">
                                      <p:cBhvr>
                                        <p:cTn id="22" dur="500"/>
                                        <p:tgtEl>
                                          <p:spTgt spid="1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5"/>
                                        </p:tgtEl>
                                        <p:attrNameLst>
                                          <p:attrName>style.visibility</p:attrName>
                                        </p:attrNameLst>
                                      </p:cBhvr>
                                      <p:to>
                                        <p:strVal val="visible"/>
                                      </p:to>
                                    </p:set>
                                    <p:animEffect transition="in" filter="fade">
                                      <p:cBhvr>
                                        <p:cTn id="27" dur="5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6"/>
        <p:cNvGrpSpPr/>
        <p:nvPr/>
      </p:nvGrpSpPr>
      <p:grpSpPr>
        <a:xfrm>
          <a:off x="0" y="0"/>
          <a:ext cx="0" cy="0"/>
          <a:chOff x="0" y="0"/>
          <a:chExt cx="0" cy="0"/>
        </a:xfrm>
      </p:grpSpPr>
      <p:sp>
        <p:nvSpPr>
          <p:cNvPr id="147" name="Google Shape;147;p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8" name="Google Shape;148;p5"/>
          <p:cNvSpPr txBox="1">
            <a:spLocks noGrp="1"/>
          </p:cNvSpPr>
          <p:nvPr>
            <p:ph type="title"/>
          </p:nvPr>
        </p:nvSpPr>
        <p:spPr>
          <a:xfrm>
            <a:off x="838201" y="345810"/>
            <a:ext cx="512056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a:t>Salt mine in Bochnia</a:t>
            </a:r>
            <a:endParaRPr/>
          </a:p>
        </p:txBody>
      </p:sp>
      <p:sp>
        <p:nvSpPr>
          <p:cNvPr id="149" name="Google Shape;149;p5"/>
          <p:cNvSpPr txBox="1">
            <a:spLocks noGrp="1"/>
          </p:cNvSpPr>
          <p:nvPr>
            <p:ph type="body" idx="1"/>
          </p:nvPr>
        </p:nvSpPr>
        <p:spPr>
          <a:xfrm>
            <a:off x="838201" y="1825625"/>
            <a:ext cx="5092194"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600"/>
              <a:buNone/>
            </a:pPr>
            <a:r>
              <a:rPr lang="pl-PL" sz="2600"/>
              <a:t>It is the oldest and most beautiful salt mine in Poland. On the tourist route, we have an underground multimedia exhibition-  an interesting attraction. Is an underground cruise through the flooded corners of the mine. In the chapel of St. Kinga masses are celebrated regularly and there are active tracks running through it. </a:t>
            </a:r>
            <a:endParaRPr sz="2600"/>
          </a:p>
        </p:txBody>
      </p:sp>
      <p:sp>
        <p:nvSpPr>
          <p:cNvPr id="150" name="Google Shape;150;p5"/>
          <p:cNvSpPr/>
          <p:nvPr/>
        </p:nvSpPr>
        <p:spPr>
          <a:xfrm>
            <a:off x="10420569" y="1364732"/>
            <a:ext cx="947488" cy="921785"/>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51" name="Google Shape;151;p5" descr="Kopalnia Soli Bochnia - Obiekt - VisitMalopolska"/>
          <p:cNvPicPr preferRelativeResize="0"/>
          <p:nvPr/>
        </p:nvPicPr>
        <p:blipFill rotWithShape="1">
          <a:blip r:embed="rId4">
            <a:alphaModFix/>
          </a:blip>
          <a:srcRect l="23315" r="15912" b="2"/>
          <a:stretch/>
        </p:blipFill>
        <p:spPr>
          <a:xfrm>
            <a:off x="7901259" y="2727729"/>
            <a:ext cx="4290741" cy="4130271"/>
          </a:xfrm>
          <a:custGeom>
            <a:avLst/>
            <a:gdLst/>
            <a:ahLst/>
            <a:cxnLst/>
            <a:rect l="l" t="t" r="r" b="b"/>
            <a:pathLst>
              <a:path w="4290741" h="4130271" extrusionOk="0">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ln>
            <a:noFill/>
          </a:ln>
        </p:spPr>
      </p:pic>
      <p:sp>
        <p:nvSpPr>
          <p:cNvPr id="152" name="Google Shape;152;p5"/>
          <p:cNvSpPr/>
          <p:nvPr/>
        </p:nvSpPr>
        <p:spPr>
          <a:xfrm rot="-6040930" flipH="1">
            <a:off x="6034138" y="-673140"/>
            <a:ext cx="4021193" cy="4021193"/>
          </a:xfrm>
          <a:prstGeom prst="arc">
            <a:avLst>
              <a:gd name="adj1" fmla="val 16200000"/>
              <a:gd name="adj2" fmla="val 20093138"/>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153" name="Google Shape;153;p5" descr="Kopalnia Soli Bochnia » Cennik"/>
          <p:cNvPicPr preferRelativeResize="0"/>
          <p:nvPr/>
        </p:nvPicPr>
        <p:blipFill rotWithShape="1">
          <a:blip r:embed="rId5">
            <a:alphaModFix/>
          </a:blip>
          <a:srcRect l="19318" r="35344" b="1"/>
          <a:stretch/>
        </p:blipFill>
        <p:spPr>
          <a:xfrm>
            <a:off x="6261607" y="1"/>
            <a:ext cx="3519312" cy="3007909"/>
          </a:xfrm>
          <a:custGeom>
            <a:avLst/>
            <a:gdLst/>
            <a:ahLst/>
            <a:cxnLst/>
            <a:rect l="l" t="t" r="r" b="b"/>
            <a:pathLst>
              <a:path w="3519312" h="3007909" extrusionOk="0">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ln>
            <a:noFill/>
          </a:ln>
        </p:spPr>
      </p:pic>
      <p:sp>
        <p:nvSpPr>
          <p:cNvPr id="154" name="Google Shape;154;p5"/>
          <p:cNvSpPr/>
          <p:nvPr/>
        </p:nvSpPr>
        <p:spPr>
          <a:xfrm>
            <a:off x="10256293" y="791570"/>
            <a:ext cx="1460310" cy="1712794"/>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5" name="Google Shape;155;p5"/>
          <p:cNvSpPr/>
          <p:nvPr/>
        </p:nvSpPr>
        <p:spPr>
          <a:xfrm>
            <a:off x="5876365" y="1364732"/>
            <a:ext cx="356875" cy="92178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6" name="Google Shape;156;p5"/>
          <p:cNvSpPr/>
          <p:nvPr/>
        </p:nvSpPr>
        <p:spPr>
          <a:xfrm>
            <a:off x="6233240" y="2385346"/>
            <a:ext cx="336955" cy="342383"/>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7" name="Google Shape;157;p5"/>
          <p:cNvSpPr/>
          <p:nvPr/>
        </p:nvSpPr>
        <p:spPr>
          <a:xfrm>
            <a:off x="6495709" y="2556537"/>
            <a:ext cx="272888" cy="502669"/>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8" name="Google Shape;158;p5"/>
          <p:cNvSpPr/>
          <p:nvPr/>
        </p:nvSpPr>
        <p:spPr>
          <a:xfrm>
            <a:off x="6871447" y="3007910"/>
            <a:ext cx="658906" cy="56900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Tm="32680">
        <p:fade/>
      </p:transition>
    </mc:Choice>
    <mc:Fallback>
      <p:transition spd="med" advTm="3268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500"/>
                                        <p:tgtEl>
                                          <p:spTgt spid="1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9">
                                            <p:txEl>
                                              <p:pRg st="0" end="0"/>
                                            </p:txEl>
                                          </p:spTgt>
                                        </p:tgtEl>
                                        <p:attrNameLst>
                                          <p:attrName>style.visibility</p:attrName>
                                        </p:attrNameLst>
                                      </p:cBhvr>
                                      <p:to>
                                        <p:strVal val="visible"/>
                                      </p:to>
                                    </p:set>
                                    <p:animEffect transition="in" filter="fade">
                                      <p:cBhvr>
                                        <p:cTn id="12" dur="500"/>
                                        <p:tgtEl>
                                          <p:spTgt spid="14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3"/>
                                        </p:tgtEl>
                                        <p:attrNameLst>
                                          <p:attrName>style.visibility</p:attrName>
                                        </p:attrNameLst>
                                      </p:cBhvr>
                                      <p:to>
                                        <p:strVal val="visible"/>
                                      </p:to>
                                    </p:set>
                                    <p:animEffect transition="in" filter="fade">
                                      <p:cBhvr>
                                        <p:cTn id="17" dur="500"/>
                                        <p:tgtEl>
                                          <p:spTgt spid="1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1"/>
                                        </p:tgtEl>
                                        <p:attrNameLst>
                                          <p:attrName>style.visibility</p:attrName>
                                        </p:attrNameLst>
                                      </p:cBhvr>
                                      <p:to>
                                        <p:strVal val="visible"/>
                                      </p:to>
                                    </p:set>
                                    <p:animEffect transition="in" filter="fade">
                                      <p:cBhvr>
                                        <p:cTn id="22"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2"/>
        <p:cNvGrpSpPr/>
        <p:nvPr/>
      </p:nvGrpSpPr>
      <p:grpSpPr>
        <a:xfrm>
          <a:off x="0" y="0"/>
          <a:ext cx="0" cy="0"/>
          <a:chOff x="0" y="0"/>
          <a:chExt cx="0" cy="0"/>
        </a:xfrm>
      </p:grpSpPr>
      <p:sp>
        <p:nvSpPr>
          <p:cNvPr id="163" name="Google Shape;163;p6"/>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64" name="Google Shape;164;p6" descr="Kopalnia Soli „Wieliczka” – Wikipedia, wolna encyklopedia"/>
          <p:cNvPicPr preferRelativeResize="0"/>
          <p:nvPr/>
        </p:nvPicPr>
        <p:blipFill rotWithShape="1">
          <a:blip r:embed="rId4">
            <a:alphaModFix/>
          </a:blip>
          <a:srcRect l="7004" r="13684"/>
          <a:stretch/>
        </p:blipFill>
        <p:spPr>
          <a:xfrm>
            <a:off x="1" y="10"/>
            <a:ext cx="9669642" cy="6857990"/>
          </a:xfrm>
          <a:prstGeom prst="rect">
            <a:avLst/>
          </a:prstGeom>
          <a:noFill/>
          <a:ln>
            <a:noFill/>
          </a:ln>
        </p:spPr>
      </p:pic>
      <p:sp>
        <p:nvSpPr>
          <p:cNvPr id="165" name="Google Shape;165;p6"/>
          <p:cNvSpPr/>
          <p:nvPr/>
        </p:nvSpPr>
        <p:spPr>
          <a:xfrm flipH="1">
            <a:off x="5125019" y="0"/>
            <a:ext cx="7066978"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6" name="Google Shape;166;p6"/>
          <p:cNvSpPr txBox="1">
            <a:spLocks noGrp="1"/>
          </p:cNvSpPr>
          <p:nvPr>
            <p:ph type="title"/>
          </p:nvPr>
        </p:nvSpPr>
        <p:spPr>
          <a:xfrm>
            <a:off x="7531610" y="365125"/>
            <a:ext cx="3822189" cy="189991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pl-PL" sz="4000"/>
              <a:t>Salt mine in Wieliczka </a:t>
            </a:r>
            <a:endParaRPr/>
          </a:p>
        </p:txBody>
      </p:sp>
      <p:sp>
        <p:nvSpPr>
          <p:cNvPr id="167" name="Google Shape;167;p6"/>
          <p:cNvSpPr txBox="1">
            <a:spLocks noGrp="1"/>
          </p:cNvSpPr>
          <p:nvPr>
            <p:ph type="body" idx="1"/>
          </p:nvPr>
        </p:nvSpPr>
        <p:spPr>
          <a:xfrm>
            <a:off x="7531610" y="2434201"/>
            <a:ext cx="3822189" cy="3742762"/>
          </a:xfrm>
          <a:prstGeom prst="rect">
            <a:avLst/>
          </a:prstGeom>
          <a:noFill/>
          <a:ln>
            <a:noFill/>
          </a:ln>
        </p:spPr>
        <p:txBody>
          <a:bodyPr spcFirstLastPara="1" wrap="square" lIns="91425" tIns="45700" rIns="91425" bIns="45700" anchor="t" anchorCtr="0">
            <a:normAutofit/>
          </a:bodyPr>
          <a:lstStyle/>
          <a:p>
            <a:pPr marL="228600" lvl="0" indent="0" algn="l" rtl="0">
              <a:lnSpc>
                <a:spcPct val="90000"/>
              </a:lnSpc>
              <a:spcBef>
                <a:spcPts val="0"/>
              </a:spcBef>
              <a:spcAft>
                <a:spcPts val="0"/>
              </a:spcAft>
              <a:buClr>
                <a:schemeClr val="dk1"/>
              </a:buClr>
              <a:buSzPts val="2000"/>
              <a:buNone/>
            </a:pPr>
            <a:r>
              <a:rPr lang="pl-PL" sz="2000"/>
              <a:t>Salt has been mined here since the 12th century (listed in 1978). There is a 2 km long tourist route. It is the only active mining facility since the 13th century. The whole mine is one big museum .</a:t>
            </a:r>
            <a:endParaRPr sz="2000"/>
          </a:p>
          <a:p>
            <a:pPr marL="0" lvl="0" indent="0" algn="l" rtl="0">
              <a:lnSpc>
                <a:spcPct val="90000"/>
              </a:lnSpc>
              <a:spcBef>
                <a:spcPts val="2000"/>
              </a:spcBef>
              <a:spcAft>
                <a:spcPts val="0"/>
              </a:spcAft>
              <a:buClr>
                <a:schemeClr val="dk1"/>
              </a:buClr>
              <a:buSzPts val="2000"/>
              <a:buNone/>
            </a:pPr>
            <a:endParaRPr sz="200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Tm="23080">
        <p:fade/>
      </p:transition>
    </mc:Choice>
    <mc:Fallback>
      <p:transition spd="med" advTm="2308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fade">
                                      <p:cBhvr>
                                        <p:cTn id="7" dur="500"/>
                                        <p:tgtEl>
                                          <p:spTgt spid="1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7">
                                            <p:txEl>
                                              <p:pRg st="0" end="0"/>
                                            </p:txEl>
                                          </p:spTgt>
                                        </p:tgtEl>
                                        <p:attrNameLst>
                                          <p:attrName>style.visibility</p:attrName>
                                        </p:attrNameLst>
                                      </p:cBhvr>
                                      <p:to>
                                        <p:strVal val="visible"/>
                                      </p:to>
                                    </p:set>
                                    <p:animEffect transition="in" filter="fade">
                                      <p:cBhvr>
                                        <p:cTn id="12" dur="500"/>
                                        <p:tgtEl>
                                          <p:spTgt spid="16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7">
                                            <p:txEl>
                                              <p:pRg st="1" end="1"/>
                                            </p:txEl>
                                          </p:spTgt>
                                        </p:tgtEl>
                                        <p:attrNameLst>
                                          <p:attrName>style.visibility</p:attrName>
                                        </p:attrNameLst>
                                      </p:cBhvr>
                                      <p:to>
                                        <p:strVal val="visible"/>
                                      </p:to>
                                    </p:set>
                                    <p:animEffect transition="in" filter="fade">
                                      <p:cBhvr>
                                        <p:cTn id="17" dur="500"/>
                                        <p:tgtEl>
                                          <p:spTgt spid="16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4"/>
                                        </p:tgtEl>
                                        <p:attrNameLst>
                                          <p:attrName>style.visibility</p:attrName>
                                        </p:attrNameLst>
                                      </p:cBhvr>
                                      <p:to>
                                        <p:strVal val="visible"/>
                                      </p:to>
                                    </p:set>
                                    <p:animEffect transition="in" filter="fade">
                                      <p:cBhvr>
                                        <p:cTn id="22"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1"/>
        <p:cNvGrpSpPr/>
        <p:nvPr/>
      </p:nvGrpSpPr>
      <p:grpSpPr>
        <a:xfrm>
          <a:off x="0" y="0"/>
          <a:ext cx="0" cy="0"/>
          <a:chOff x="0" y="0"/>
          <a:chExt cx="0" cy="0"/>
        </a:xfrm>
      </p:grpSpPr>
      <p:sp>
        <p:nvSpPr>
          <p:cNvPr id="172" name="Google Shape;172;p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3" name="Google Shape;173;p7"/>
          <p:cNvSpPr txBox="1">
            <a:spLocks noGrp="1"/>
          </p:cNvSpPr>
          <p:nvPr>
            <p:ph type="title"/>
          </p:nvPr>
        </p:nvSpPr>
        <p:spPr>
          <a:xfrm>
            <a:off x="1477539" y="775518"/>
            <a:ext cx="9244398" cy="75217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000"/>
              <a:buFont typeface="Calibri"/>
              <a:buNone/>
            </a:pPr>
            <a:r>
              <a:rPr lang="pl-PL" sz="4000"/>
              <a:t>Auschwitz</a:t>
            </a:r>
            <a:endParaRPr/>
          </a:p>
        </p:txBody>
      </p:sp>
      <p:pic>
        <p:nvPicPr>
          <p:cNvPr id="174" name="Google Shape;174;p7" descr="Incydent na terenie obozu Auschwitz-Birkenau. Zatrzymano jedenaście osób -  Wiadomości"/>
          <p:cNvPicPr preferRelativeResize="0"/>
          <p:nvPr/>
        </p:nvPicPr>
        <p:blipFill rotWithShape="1">
          <a:blip r:embed="rId4">
            <a:alphaModFix/>
          </a:blip>
          <a:srcRect t="8681" r="3" b="12817"/>
          <a:stretch/>
        </p:blipFill>
        <p:spPr>
          <a:xfrm>
            <a:off x="1585705" y="1729379"/>
            <a:ext cx="4337083" cy="2281213"/>
          </a:xfrm>
          <a:prstGeom prst="rect">
            <a:avLst/>
          </a:prstGeom>
          <a:noFill/>
          <a:ln>
            <a:noFill/>
          </a:ln>
        </p:spPr>
      </p:pic>
      <p:pic>
        <p:nvPicPr>
          <p:cNvPr id="175" name="Google Shape;175;p7" descr="Miejsce Pamięci i Muzeum Auschwitz-Birkenau. Były niemiecki nazistowski  obóz koncentracyjny i zagłady - Obiekt - VisitMalopolska"/>
          <p:cNvPicPr preferRelativeResize="0"/>
          <p:nvPr/>
        </p:nvPicPr>
        <p:blipFill rotWithShape="1">
          <a:blip r:embed="rId5">
            <a:alphaModFix/>
          </a:blip>
          <a:srcRect t="9178" r="-1" b="1612"/>
          <a:stretch/>
        </p:blipFill>
        <p:spPr>
          <a:xfrm>
            <a:off x="6266878" y="1729379"/>
            <a:ext cx="4371234" cy="2281213"/>
          </a:xfrm>
          <a:prstGeom prst="rect">
            <a:avLst/>
          </a:prstGeom>
          <a:noFill/>
          <a:ln>
            <a:noFill/>
          </a:ln>
        </p:spPr>
      </p:pic>
      <p:sp>
        <p:nvSpPr>
          <p:cNvPr id="176" name="Google Shape;176;p7"/>
          <p:cNvSpPr txBox="1">
            <a:spLocks noGrp="1"/>
          </p:cNvSpPr>
          <p:nvPr>
            <p:ph type="body" idx="1"/>
          </p:nvPr>
        </p:nvSpPr>
        <p:spPr>
          <a:xfrm>
            <a:off x="1477539" y="4257396"/>
            <a:ext cx="9160576" cy="1838599"/>
          </a:xfrm>
          <a:prstGeom prst="rect">
            <a:avLst/>
          </a:prstGeom>
          <a:noFill/>
          <a:ln>
            <a:noFill/>
          </a:ln>
        </p:spPr>
        <p:txBody>
          <a:bodyPr spcFirstLastPara="1" wrap="square" lIns="91425" tIns="45700" rIns="91425" bIns="45700" anchor="ctr" anchorCtr="0">
            <a:normAutofit/>
          </a:bodyPr>
          <a:lstStyle/>
          <a:p>
            <a:pPr marL="228600" lvl="0" indent="0" algn="l" rtl="0">
              <a:lnSpc>
                <a:spcPct val="90000"/>
              </a:lnSpc>
              <a:spcBef>
                <a:spcPts val="0"/>
              </a:spcBef>
              <a:spcAft>
                <a:spcPts val="0"/>
              </a:spcAft>
              <a:buClr>
                <a:schemeClr val="dk1"/>
              </a:buClr>
              <a:buSzPct val="100000"/>
              <a:buNone/>
            </a:pPr>
            <a:r>
              <a:rPr lang="pl-PL" sz="2400" dirty="0"/>
              <a:t>Auschwitz </a:t>
            </a:r>
            <a:r>
              <a:rPr lang="pl-PL" sz="2400" dirty="0" err="1"/>
              <a:t>camp</a:t>
            </a:r>
            <a:r>
              <a:rPr lang="pl-PL" sz="2400" dirty="0"/>
              <a:t> was </a:t>
            </a:r>
            <a:r>
              <a:rPr lang="pl-PL" sz="2400" dirty="0" err="1"/>
              <a:t>established</a:t>
            </a:r>
            <a:r>
              <a:rPr lang="pl-PL" sz="2400" dirty="0"/>
              <a:t> by the </a:t>
            </a:r>
            <a:r>
              <a:rPr lang="pl-PL" sz="2400" dirty="0" err="1"/>
              <a:t>Germans</a:t>
            </a:r>
            <a:r>
              <a:rPr lang="pl-PL" sz="2400" dirty="0"/>
              <a:t> for </a:t>
            </a:r>
            <a:r>
              <a:rPr lang="pl-PL" sz="2400" dirty="0" err="1"/>
              <a:t>Polish</a:t>
            </a:r>
            <a:r>
              <a:rPr lang="pl-PL" sz="2400" dirty="0"/>
              <a:t> and </a:t>
            </a:r>
            <a:r>
              <a:rPr lang="pl-PL" sz="2400" dirty="0" err="1"/>
              <a:t>Jewish</a:t>
            </a:r>
            <a:r>
              <a:rPr lang="pl-PL" sz="2400" dirty="0"/>
              <a:t> </a:t>
            </a:r>
            <a:r>
              <a:rPr lang="pl-PL" sz="2400" dirty="0" err="1"/>
              <a:t>prisoners</a:t>
            </a:r>
            <a:r>
              <a:rPr lang="pl-PL" sz="2400" dirty="0"/>
              <a:t> </a:t>
            </a:r>
            <a:r>
              <a:rPr lang="pl-PL" sz="2400" dirty="0" err="1"/>
              <a:t>during</a:t>
            </a:r>
            <a:r>
              <a:rPr lang="pl-PL" sz="2400" dirty="0"/>
              <a:t> World War 2 on the </a:t>
            </a:r>
            <a:r>
              <a:rPr lang="pl-PL" sz="2400" dirty="0" err="1"/>
              <a:t>territory</a:t>
            </a:r>
            <a:r>
              <a:rPr lang="pl-PL" sz="2400" dirty="0"/>
              <a:t> of </a:t>
            </a:r>
            <a:r>
              <a:rPr lang="pl-PL" sz="2400" dirty="0" err="1"/>
              <a:t>occupied</a:t>
            </a:r>
            <a:r>
              <a:rPr lang="pl-PL" sz="2400" dirty="0"/>
              <a:t> Oświęcim. It </a:t>
            </a:r>
            <a:r>
              <a:rPr lang="pl-PL" sz="2400" dirty="0" err="1"/>
              <a:t>is</a:t>
            </a:r>
            <a:r>
              <a:rPr lang="pl-PL" sz="2400" dirty="0"/>
              <a:t> one of the </a:t>
            </a:r>
            <a:r>
              <a:rPr lang="pl-PL" sz="2400" dirty="0" err="1"/>
              <a:t>biggest</a:t>
            </a:r>
            <a:r>
              <a:rPr lang="pl-PL" sz="2400" dirty="0"/>
              <a:t> </a:t>
            </a:r>
            <a:r>
              <a:rPr lang="pl-PL" sz="2400" dirty="0" err="1"/>
              <a:t>extermination</a:t>
            </a:r>
            <a:r>
              <a:rPr lang="pl-PL" sz="2400" dirty="0"/>
              <a:t> </a:t>
            </a:r>
            <a:r>
              <a:rPr lang="pl-PL" sz="2400" dirty="0" err="1"/>
              <a:t>sites</a:t>
            </a:r>
            <a:r>
              <a:rPr lang="pl-PL" sz="2400" dirty="0"/>
              <a:t> of </a:t>
            </a:r>
            <a:r>
              <a:rPr lang="pl-PL" sz="2400" dirty="0" err="1"/>
              <a:t>European</a:t>
            </a:r>
            <a:r>
              <a:rPr lang="pl-PL" sz="2400" dirty="0"/>
              <a:t> </a:t>
            </a:r>
            <a:r>
              <a:rPr lang="pl-PL" sz="2400" dirty="0" err="1"/>
              <a:t>Jews</a:t>
            </a:r>
            <a:r>
              <a:rPr lang="pl-PL" sz="2400" dirty="0"/>
              <a:t>. On </a:t>
            </a:r>
            <a:r>
              <a:rPr lang="pl-PL" sz="2400" dirty="0" err="1"/>
              <a:t>it’s</a:t>
            </a:r>
            <a:r>
              <a:rPr lang="pl-PL" sz="2400" dirty="0"/>
              <a:t> </a:t>
            </a:r>
            <a:r>
              <a:rPr lang="pl-PL" sz="2400" dirty="0" err="1"/>
              <a:t>territory</a:t>
            </a:r>
            <a:r>
              <a:rPr lang="pl-PL" sz="2400" dirty="0"/>
              <a:t> </a:t>
            </a:r>
            <a:r>
              <a:rPr lang="pl-PL" sz="2400" dirty="0" err="1"/>
              <a:t>there</a:t>
            </a:r>
            <a:r>
              <a:rPr lang="pl-PL" sz="2400" dirty="0"/>
              <a:t> </a:t>
            </a:r>
            <a:r>
              <a:rPr lang="pl-PL" sz="2400" dirty="0" err="1"/>
              <a:t>is</a:t>
            </a:r>
            <a:r>
              <a:rPr lang="pl-PL" sz="2400" dirty="0"/>
              <a:t> a </a:t>
            </a:r>
            <a:r>
              <a:rPr lang="pl-PL" sz="2400" dirty="0" err="1"/>
              <a:t>museum</a:t>
            </a:r>
            <a:r>
              <a:rPr lang="pl-PL" sz="2400" dirty="0"/>
              <a:t>. </a:t>
            </a:r>
            <a:endParaRPr sz="2400" dirty="0"/>
          </a:p>
          <a:p>
            <a:pPr marL="0" lvl="0" indent="0" algn="l" rtl="0">
              <a:lnSpc>
                <a:spcPct val="90000"/>
              </a:lnSpc>
              <a:spcBef>
                <a:spcPts val="1000"/>
              </a:spcBef>
              <a:spcAft>
                <a:spcPts val="0"/>
              </a:spcAft>
              <a:buClr>
                <a:schemeClr val="dk1"/>
              </a:buClr>
              <a:buSzPct val="100000"/>
              <a:buNone/>
            </a:pPr>
            <a:endParaRPr sz="2000" dirty="0">
              <a:latin typeface="Calibri"/>
              <a:ea typeface="Calibri"/>
              <a:cs typeface="Calibri"/>
              <a:sym typeface="Calibri"/>
            </a:endParaRPr>
          </a:p>
          <a:p>
            <a:pPr marL="0" lvl="0" indent="0" algn="l" rtl="0">
              <a:lnSpc>
                <a:spcPct val="90000"/>
              </a:lnSpc>
              <a:spcBef>
                <a:spcPts val="2000"/>
              </a:spcBef>
              <a:spcAft>
                <a:spcPts val="0"/>
              </a:spcAft>
              <a:buClr>
                <a:schemeClr val="dk1"/>
              </a:buClr>
              <a:buSzPct val="100000"/>
              <a:buNone/>
            </a:pPr>
            <a:endParaRPr sz="2000" dirty="0"/>
          </a:p>
        </p:txBody>
      </p:sp>
      <p:sp>
        <p:nvSpPr>
          <p:cNvPr id="177" name="Google Shape;177;p7"/>
          <p:cNvSpPr/>
          <p:nvPr/>
        </p:nvSpPr>
        <p:spPr>
          <a:xfrm rot="10800000" flipH="1">
            <a:off x="0" y="6400799"/>
            <a:ext cx="12192000" cy="456773"/>
          </a:xfrm>
          <a:prstGeom prst="rect">
            <a:avLst/>
          </a:prstGeom>
          <a:gradFill>
            <a:gsLst>
              <a:gs pos="0">
                <a:srgbClr val="2F5496"/>
              </a:gs>
              <a:gs pos="100000">
                <a:srgbClr val="000000"/>
              </a:gs>
            </a:gsLst>
            <a:lin ang="4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8" name="Google Shape;178;p7"/>
          <p:cNvSpPr/>
          <p:nvPr/>
        </p:nvSpPr>
        <p:spPr>
          <a:xfrm flipH="1">
            <a:off x="0" y="6400800"/>
            <a:ext cx="4038599" cy="456772"/>
          </a:xfrm>
          <a:prstGeom prst="rect">
            <a:avLst/>
          </a:prstGeom>
          <a:gradFill>
            <a:gsLst>
              <a:gs pos="0">
                <a:srgbClr val="1F3864"/>
              </a:gs>
              <a:gs pos="100000">
                <a:schemeClr val="accent1"/>
              </a:gs>
            </a:gsLst>
            <a:lin ang="15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9" name="Google Shape;179;p7"/>
          <p:cNvSpPr/>
          <p:nvPr/>
        </p:nvSpPr>
        <p:spPr>
          <a:xfrm>
            <a:off x="0" y="6095995"/>
            <a:ext cx="12310782" cy="830244"/>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Tm="24148">
        <p:fade/>
      </p:transition>
    </mc:Choice>
    <mc:Fallback>
      <p:transition spd="med" advTm="2414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fade">
                                      <p:cBhvr>
                                        <p:cTn id="7" dur="500"/>
                                        <p:tgtEl>
                                          <p:spTgt spid="1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6">
                                            <p:txEl>
                                              <p:pRg st="0" end="0"/>
                                            </p:txEl>
                                          </p:spTgt>
                                        </p:tgtEl>
                                        <p:attrNameLst>
                                          <p:attrName>style.visibility</p:attrName>
                                        </p:attrNameLst>
                                      </p:cBhvr>
                                      <p:to>
                                        <p:strVal val="visible"/>
                                      </p:to>
                                    </p:set>
                                    <p:animEffect transition="in" filter="fade">
                                      <p:cBhvr>
                                        <p:cTn id="12" dur="500"/>
                                        <p:tgtEl>
                                          <p:spTgt spid="17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6">
                                            <p:txEl>
                                              <p:pRg st="1" end="1"/>
                                            </p:txEl>
                                          </p:spTgt>
                                        </p:tgtEl>
                                        <p:attrNameLst>
                                          <p:attrName>style.visibility</p:attrName>
                                        </p:attrNameLst>
                                      </p:cBhvr>
                                      <p:to>
                                        <p:strVal val="visible"/>
                                      </p:to>
                                    </p:set>
                                    <p:animEffect transition="in" filter="fade">
                                      <p:cBhvr>
                                        <p:cTn id="17" dur="500"/>
                                        <p:tgtEl>
                                          <p:spTgt spid="17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6">
                                            <p:txEl>
                                              <p:pRg st="2" end="2"/>
                                            </p:txEl>
                                          </p:spTgt>
                                        </p:tgtEl>
                                        <p:attrNameLst>
                                          <p:attrName>style.visibility</p:attrName>
                                        </p:attrNameLst>
                                      </p:cBhvr>
                                      <p:to>
                                        <p:strVal val="visible"/>
                                      </p:to>
                                    </p:set>
                                    <p:animEffect transition="in" filter="fade">
                                      <p:cBhvr>
                                        <p:cTn id="22" dur="500"/>
                                        <p:tgtEl>
                                          <p:spTgt spid="17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4"/>
                                        </p:tgtEl>
                                        <p:attrNameLst>
                                          <p:attrName>style.visibility</p:attrName>
                                        </p:attrNameLst>
                                      </p:cBhvr>
                                      <p:to>
                                        <p:strVal val="visible"/>
                                      </p:to>
                                    </p:set>
                                    <p:animEffect transition="in" filter="fade">
                                      <p:cBhvr>
                                        <p:cTn id="27" dur="500"/>
                                        <p:tgtEl>
                                          <p:spTgt spid="17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5"/>
                                        </p:tgtEl>
                                        <p:attrNameLst>
                                          <p:attrName>style.visibility</p:attrName>
                                        </p:attrNameLst>
                                      </p:cBhvr>
                                      <p:to>
                                        <p:strVal val="visible"/>
                                      </p:to>
                                    </p:set>
                                    <p:animEffect transition="in" filter="fade">
                                      <p:cBhvr>
                                        <p:cTn id="32"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3"/>
        <p:cNvGrpSpPr/>
        <p:nvPr/>
      </p:nvGrpSpPr>
      <p:grpSpPr>
        <a:xfrm>
          <a:off x="0" y="0"/>
          <a:ext cx="0" cy="0"/>
          <a:chOff x="0" y="0"/>
          <a:chExt cx="0" cy="0"/>
        </a:xfrm>
      </p:grpSpPr>
      <p:sp>
        <p:nvSpPr>
          <p:cNvPr id="184" name="Google Shape;184;p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85" name="Google Shape;185;p8" descr="Sanktuarium Pasyjno Maryjne Kalwaria Zebrzydowska - Obiekt - VisitMalopolska"/>
          <p:cNvPicPr preferRelativeResize="0"/>
          <p:nvPr/>
        </p:nvPicPr>
        <p:blipFill rotWithShape="1">
          <a:blip r:embed="rId4">
            <a:alphaModFix/>
          </a:blip>
          <a:srcRect t="13325" r="-2" b="7973"/>
          <a:stretch/>
        </p:blipFill>
        <p:spPr>
          <a:xfrm>
            <a:off x="4883025" y="10"/>
            <a:ext cx="7308975" cy="3364982"/>
          </a:xfrm>
          <a:custGeom>
            <a:avLst/>
            <a:gdLst/>
            <a:ahLst/>
            <a:cxnLst/>
            <a:rect l="l" t="t" r="r" b="b"/>
            <a:pathLst>
              <a:path w="7308975" h="3364992" extrusionOk="0">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ln>
            <a:noFill/>
          </a:ln>
        </p:spPr>
      </p:pic>
      <p:pic>
        <p:nvPicPr>
          <p:cNvPr id="186" name="Google Shape;186;p8" descr="Obraz zawierający trawa, drzewo, na wolnym powietrzu, pole&#10;&#10;Opis wygenerowany automatycznie"/>
          <p:cNvPicPr preferRelativeResize="0"/>
          <p:nvPr/>
        </p:nvPicPr>
        <p:blipFill rotWithShape="1">
          <a:blip r:embed="rId5">
            <a:alphaModFix/>
          </a:blip>
          <a:srcRect t="30422" r="-2" b="343"/>
          <a:stretch/>
        </p:blipFill>
        <p:spPr>
          <a:xfrm>
            <a:off x="4883025" y="3493008"/>
            <a:ext cx="7308975" cy="3364992"/>
          </a:xfrm>
          <a:custGeom>
            <a:avLst/>
            <a:gdLst/>
            <a:ahLst/>
            <a:cxnLst/>
            <a:rect l="l" t="t" r="r" b="b"/>
            <a:pathLst>
              <a:path w="7308975" h="3364992" extrusionOk="0">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ln>
            <a:noFill/>
          </a:ln>
        </p:spPr>
      </p:pic>
      <p:sp>
        <p:nvSpPr>
          <p:cNvPr id="187" name="Google Shape;187;p8"/>
          <p:cNvSpPr/>
          <p:nvPr/>
        </p:nvSpPr>
        <p:spPr>
          <a:xfrm>
            <a:off x="0" y="0"/>
            <a:ext cx="6096001" cy="6858000"/>
          </a:xfrm>
          <a:custGeom>
            <a:avLst/>
            <a:gdLst/>
            <a:ahLst/>
            <a:cxnLst/>
            <a:rect l="l" t="t" r="r" b="b"/>
            <a:pathLst>
              <a:path w="6096001" h="6858000" extrusionOk="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solidFill>
            <a:schemeClr val="lt1"/>
          </a:solidFill>
          <a:ln w="9525" cap="flat" cmpd="sng">
            <a:solidFill>
              <a:srgbClr val="EFEFEF"/>
            </a:solidFill>
            <a:prstDash val="solid"/>
            <a:miter lim="800000"/>
            <a:headEnd type="none" w="sm" len="sm"/>
            <a:tailEnd type="none" w="sm" len="sm"/>
          </a:ln>
          <a:effectLst>
            <a:outerShdw blurRad="50800" dist="38100" algn="l" rotWithShape="0">
              <a:srgbClr val="D8D8D8">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8" name="Google Shape;188;p8"/>
          <p:cNvSpPr/>
          <p:nvPr/>
        </p:nvSpPr>
        <p:spPr>
          <a:xfrm>
            <a:off x="1" y="0"/>
            <a:ext cx="6087332" cy="6858000"/>
          </a:xfrm>
          <a:custGeom>
            <a:avLst/>
            <a:gdLst/>
            <a:ahLst/>
            <a:cxnLst/>
            <a:rect l="l" t="t" r="r" b="b"/>
            <a:pathLst>
              <a:path w="6087332" h="6858000" extrusionOk="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9" name="Google Shape;189;p8"/>
          <p:cNvSpPr txBox="1">
            <a:spLocks noGrp="1"/>
          </p:cNvSpPr>
          <p:nvPr>
            <p:ph type="title"/>
          </p:nvPr>
        </p:nvSpPr>
        <p:spPr>
          <a:xfrm>
            <a:off x="448056" y="859536"/>
            <a:ext cx="4832802" cy="124358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400"/>
              <a:buFont typeface="Calibri"/>
              <a:buNone/>
            </a:pPr>
            <a:r>
              <a:rPr lang="pl-PL" sz="3400"/>
              <a:t>Calvary </a:t>
            </a:r>
            <a:endParaRPr/>
          </a:p>
        </p:txBody>
      </p:sp>
      <p:sp>
        <p:nvSpPr>
          <p:cNvPr id="190" name="Google Shape;190;p8"/>
          <p:cNvSpPr/>
          <p:nvPr/>
        </p:nvSpPr>
        <p:spPr>
          <a:xfrm>
            <a:off x="0" y="1152144"/>
            <a:ext cx="128016" cy="65390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1" name="Google Shape;191;p8"/>
          <p:cNvSpPr/>
          <p:nvPr/>
        </p:nvSpPr>
        <p:spPr>
          <a:xfrm>
            <a:off x="449544" y="2194560"/>
            <a:ext cx="4892040"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2" name="Google Shape;192;p8"/>
          <p:cNvSpPr/>
          <p:nvPr/>
        </p:nvSpPr>
        <p:spPr>
          <a:xfrm>
            <a:off x="449544" y="2194560"/>
            <a:ext cx="48920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3" name="Google Shape;193;p8"/>
          <p:cNvSpPr txBox="1">
            <a:spLocks noGrp="1"/>
          </p:cNvSpPr>
          <p:nvPr>
            <p:ph type="body" idx="1"/>
          </p:nvPr>
        </p:nvSpPr>
        <p:spPr>
          <a:xfrm>
            <a:off x="448056" y="2512611"/>
            <a:ext cx="4832803" cy="366435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pl-PL" sz="2000"/>
              <a:t>It’s the second-largest place of pilgrimage in Poland.There is a sanctuary there and the Calvary, or Stations of the Cross. During Holy Week, the mystery of the Lord's Passion takes place there as well as a holy staircase behind the mountainside with relics of the holy land. </a:t>
            </a:r>
            <a:endParaRPr sz="2000"/>
          </a:p>
          <a:p>
            <a:pPr marL="0" lvl="0" indent="0" algn="l" rtl="0">
              <a:lnSpc>
                <a:spcPct val="90000"/>
              </a:lnSpc>
              <a:spcBef>
                <a:spcPts val="1000"/>
              </a:spcBef>
              <a:spcAft>
                <a:spcPts val="0"/>
              </a:spcAft>
              <a:buClr>
                <a:schemeClr val="dk1"/>
              </a:buClr>
              <a:buSzPts val="2000"/>
              <a:buNone/>
            </a:pPr>
            <a:endParaRPr sz="200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Tm="24599">
        <p:fade/>
      </p:transition>
    </mc:Choice>
    <mc:Fallback>
      <p:transition spd="med" advTm="2459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93">
                                            <p:txEl>
                                              <p:pRg st="0" end="0"/>
                                            </p:txEl>
                                          </p:spTgt>
                                        </p:tgtEl>
                                        <p:attrNameLst>
                                          <p:attrName>style.visibility</p:attrName>
                                        </p:attrNameLst>
                                      </p:cBhvr>
                                      <p:to>
                                        <p:strVal val="visible"/>
                                      </p:to>
                                    </p:set>
                                    <p:animEffect transition="in" filter="fade">
                                      <p:cBhvr>
                                        <p:cTn id="11" dur="500"/>
                                        <p:tgtEl>
                                          <p:spTgt spid="19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93">
                                            <p:txEl>
                                              <p:pRg st="1" end="1"/>
                                            </p:txEl>
                                          </p:spTgt>
                                        </p:tgtEl>
                                        <p:attrNameLst>
                                          <p:attrName>style.visibility</p:attrName>
                                        </p:attrNameLst>
                                      </p:cBhvr>
                                      <p:to>
                                        <p:strVal val="visible"/>
                                      </p:to>
                                    </p:set>
                                    <p:animEffect transition="in" filter="fade">
                                      <p:cBhvr>
                                        <p:cTn id="16" dur="500"/>
                                        <p:tgtEl>
                                          <p:spTgt spid="19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5"/>
                                        </p:tgtEl>
                                        <p:attrNameLst>
                                          <p:attrName>style.visibility</p:attrName>
                                        </p:attrNameLst>
                                      </p:cBhvr>
                                      <p:to>
                                        <p:strVal val="visible"/>
                                      </p:to>
                                    </p:set>
                                    <p:animEffect transition="in" filter="fade">
                                      <p:cBhvr>
                                        <p:cTn id="21" dur="500"/>
                                        <p:tgtEl>
                                          <p:spTgt spid="18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6"/>
                                        </p:tgtEl>
                                        <p:attrNameLst>
                                          <p:attrName>style.visibility</p:attrName>
                                        </p:attrNameLst>
                                      </p:cBhvr>
                                      <p:to>
                                        <p:strVal val="visible"/>
                                      </p:to>
                                    </p:set>
                                    <p:animEffect transition="in" filter="fade">
                                      <p:cBhvr>
                                        <p:cTn id="26" dur="50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7"/>
        <p:cNvGrpSpPr/>
        <p:nvPr/>
      </p:nvGrpSpPr>
      <p:grpSpPr>
        <a:xfrm>
          <a:off x="0" y="0"/>
          <a:ext cx="0" cy="0"/>
          <a:chOff x="0" y="0"/>
          <a:chExt cx="0" cy="0"/>
        </a:xfrm>
      </p:grpSpPr>
      <p:sp>
        <p:nvSpPr>
          <p:cNvPr id="198" name="Google Shape;198;p9"/>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9" name="Google Shape;199;p9"/>
          <p:cNvSpPr txBox="1">
            <a:spLocks noGrp="1"/>
          </p:cNvSpPr>
          <p:nvPr>
            <p:ph type="title"/>
          </p:nvPr>
        </p:nvSpPr>
        <p:spPr>
          <a:xfrm>
            <a:off x="7527223" y="557189"/>
            <a:ext cx="3826577" cy="167156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pl-PL" sz="4000"/>
              <a:t>Wooden churches </a:t>
            </a:r>
            <a:endParaRPr/>
          </a:p>
        </p:txBody>
      </p:sp>
      <p:pic>
        <p:nvPicPr>
          <p:cNvPr id="200" name="Google Shape;200;p9" descr="undefined"/>
          <p:cNvPicPr preferRelativeResize="0"/>
          <p:nvPr/>
        </p:nvPicPr>
        <p:blipFill rotWithShape="1">
          <a:blip r:embed="rId4">
            <a:alphaModFix/>
          </a:blip>
          <a:srcRect l="21392" r="16662"/>
          <a:stretch/>
        </p:blipFill>
        <p:spPr>
          <a:xfrm>
            <a:off x="20" y="-1"/>
            <a:ext cx="3997732" cy="4469126"/>
          </a:xfrm>
          <a:prstGeom prst="rect">
            <a:avLst/>
          </a:prstGeom>
          <a:noFill/>
          <a:ln>
            <a:noFill/>
          </a:ln>
        </p:spPr>
      </p:pic>
      <p:pic>
        <p:nvPicPr>
          <p:cNvPr id="201" name="Google Shape;201;p9" descr="undefined"/>
          <p:cNvPicPr preferRelativeResize="0"/>
          <p:nvPr/>
        </p:nvPicPr>
        <p:blipFill rotWithShape="1">
          <a:blip r:embed="rId5">
            <a:alphaModFix/>
          </a:blip>
          <a:srcRect t="1947" r="-1"/>
          <a:stretch/>
        </p:blipFill>
        <p:spPr>
          <a:xfrm>
            <a:off x="4184069" y="-2"/>
            <a:ext cx="3027239" cy="2226220"/>
          </a:xfrm>
          <a:prstGeom prst="rect">
            <a:avLst/>
          </a:prstGeom>
          <a:noFill/>
          <a:ln>
            <a:noFill/>
          </a:ln>
        </p:spPr>
      </p:pic>
      <p:pic>
        <p:nvPicPr>
          <p:cNvPr id="202" name="Google Shape;202;p9" descr="undefined"/>
          <p:cNvPicPr preferRelativeResize="0"/>
          <p:nvPr/>
        </p:nvPicPr>
        <p:blipFill rotWithShape="1">
          <a:blip r:embed="rId6">
            <a:alphaModFix/>
          </a:blip>
          <a:srcRect r="-1" b="366"/>
          <a:stretch/>
        </p:blipFill>
        <p:spPr>
          <a:xfrm>
            <a:off x="4184069" y="2406570"/>
            <a:ext cx="3027239" cy="2050948"/>
          </a:xfrm>
          <a:prstGeom prst="rect">
            <a:avLst/>
          </a:prstGeom>
          <a:noFill/>
          <a:ln>
            <a:noFill/>
          </a:ln>
        </p:spPr>
      </p:pic>
      <p:pic>
        <p:nvPicPr>
          <p:cNvPr id="203" name="Google Shape;203;p9" descr="Ilustracja"/>
          <p:cNvPicPr preferRelativeResize="0"/>
          <p:nvPr/>
        </p:nvPicPr>
        <p:blipFill rotWithShape="1">
          <a:blip r:embed="rId7">
            <a:alphaModFix/>
          </a:blip>
          <a:srcRect l="5923" r="3237" b="6"/>
          <a:stretch/>
        </p:blipFill>
        <p:spPr>
          <a:xfrm>
            <a:off x="-3717" y="4638290"/>
            <a:ext cx="3020892" cy="2219710"/>
          </a:xfrm>
          <a:prstGeom prst="rect">
            <a:avLst/>
          </a:prstGeom>
          <a:noFill/>
          <a:ln>
            <a:noFill/>
          </a:ln>
        </p:spPr>
      </p:pic>
      <p:pic>
        <p:nvPicPr>
          <p:cNvPr id="204" name="Google Shape;204;p9" descr="undefined"/>
          <p:cNvPicPr preferRelativeResize="0"/>
          <p:nvPr/>
        </p:nvPicPr>
        <p:blipFill rotWithShape="1">
          <a:blip r:embed="rId8">
            <a:alphaModFix/>
          </a:blip>
          <a:srcRect t="19782" r="3" b="3"/>
          <a:stretch/>
        </p:blipFill>
        <p:spPr>
          <a:xfrm>
            <a:off x="3184628" y="4629236"/>
            <a:ext cx="4026679" cy="2228764"/>
          </a:xfrm>
          <a:prstGeom prst="rect">
            <a:avLst/>
          </a:prstGeom>
          <a:noFill/>
          <a:ln>
            <a:noFill/>
          </a:ln>
        </p:spPr>
      </p:pic>
      <p:sp>
        <p:nvSpPr>
          <p:cNvPr id="205" name="Google Shape;205;p9"/>
          <p:cNvSpPr txBox="1">
            <a:spLocks noGrp="1"/>
          </p:cNvSpPr>
          <p:nvPr>
            <p:ph type="body" idx="1"/>
          </p:nvPr>
        </p:nvSpPr>
        <p:spPr>
          <a:xfrm>
            <a:off x="7527223" y="2400475"/>
            <a:ext cx="3826578" cy="3776488"/>
          </a:xfrm>
          <a:prstGeom prst="rect">
            <a:avLst/>
          </a:prstGeom>
          <a:noFill/>
          <a:ln>
            <a:noFill/>
          </a:ln>
        </p:spPr>
        <p:txBody>
          <a:bodyPr spcFirstLastPara="1" wrap="square" lIns="91425" tIns="45700" rIns="91425" bIns="45700" anchor="t" anchorCtr="0">
            <a:normAutofit/>
          </a:bodyPr>
          <a:lstStyle/>
          <a:p>
            <a:pPr marL="228600" lvl="0" indent="0" algn="l" rtl="0">
              <a:lnSpc>
                <a:spcPct val="90000"/>
              </a:lnSpc>
              <a:spcBef>
                <a:spcPts val="0"/>
              </a:spcBef>
              <a:spcAft>
                <a:spcPts val="0"/>
              </a:spcAft>
              <a:buClr>
                <a:schemeClr val="dk1"/>
              </a:buClr>
              <a:buSzPts val="1400"/>
              <a:buNone/>
            </a:pPr>
            <a:r>
              <a:rPr lang="pl-PL" sz="1400"/>
              <a:t>There are a lot of woodn churches in Malopolska that are listed in UNESSCO, for example:</a:t>
            </a:r>
            <a:endParaRPr/>
          </a:p>
          <a:p>
            <a:pPr marL="457200" lvl="0" indent="-228600" algn="l" rtl="0">
              <a:lnSpc>
                <a:spcPct val="90000"/>
              </a:lnSpc>
              <a:spcBef>
                <a:spcPts val="1000"/>
              </a:spcBef>
              <a:spcAft>
                <a:spcPts val="0"/>
              </a:spcAft>
              <a:buClr>
                <a:schemeClr val="dk1"/>
              </a:buClr>
              <a:buSzPts val="1400"/>
              <a:buChar char="•"/>
            </a:pPr>
            <a:r>
              <a:rPr lang="pl-PL" sz="1400"/>
              <a:t>Church of St. Michael the Archangel in Binarowa, </a:t>
            </a:r>
            <a:endParaRPr sz="1400"/>
          </a:p>
          <a:p>
            <a:pPr marL="457200" lvl="0" indent="-228600" algn="l" rtl="0">
              <a:lnSpc>
                <a:spcPct val="90000"/>
              </a:lnSpc>
              <a:spcBef>
                <a:spcPts val="1000"/>
              </a:spcBef>
              <a:spcAft>
                <a:spcPts val="0"/>
              </a:spcAft>
              <a:buClr>
                <a:schemeClr val="dk1"/>
              </a:buClr>
              <a:buSzPts val="1400"/>
              <a:buChar char="•"/>
            </a:pPr>
            <a:r>
              <a:rPr lang="pl-PL" sz="1400"/>
              <a:t>Church of All Saints in Blznem, </a:t>
            </a:r>
            <a:endParaRPr sz="1400"/>
          </a:p>
          <a:p>
            <a:pPr marL="457200" lvl="0" indent="-228600" algn="l" rtl="0">
              <a:lnSpc>
                <a:spcPct val="90000"/>
              </a:lnSpc>
              <a:spcBef>
                <a:spcPts val="1000"/>
              </a:spcBef>
              <a:spcAft>
                <a:spcPts val="0"/>
              </a:spcAft>
              <a:buClr>
                <a:schemeClr val="dk1"/>
              </a:buClr>
              <a:buSzPts val="1400"/>
              <a:buChar char="•"/>
            </a:pPr>
            <a:r>
              <a:rPr lang="pl-PL" sz="1400"/>
              <a:t>Church of St. Michael the Archangel in Dębno Podhalański, </a:t>
            </a:r>
            <a:endParaRPr sz="1400"/>
          </a:p>
          <a:p>
            <a:pPr marL="457200" lvl="0" indent="-228600" algn="l" rtl="0">
              <a:lnSpc>
                <a:spcPct val="90000"/>
              </a:lnSpc>
              <a:spcBef>
                <a:spcPts val="1000"/>
              </a:spcBef>
              <a:spcAft>
                <a:spcPts val="0"/>
              </a:spcAft>
              <a:buClr>
                <a:schemeClr val="dk1"/>
              </a:buClr>
              <a:buSzPts val="1400"/>
              <a:buChar char="•"/>
            </a:pPr>
            <a:r>
              <a:rPr lang="pl-PL" sz="1400"/>
              <a:t>Church of the Assumption of the Blessed Virgin Mary in Haczów, </a:t>
            </a:r>
            <a:endParaRPr sz="1400"/>
          </a:p>
          <a:p>
            <a:pPr marL="457200" lvl="0" indent="-228600" algn="l" rtl="0">
              <a:lnSpc>
                <a:spcPct val="90000"/>
              </a:lnSpc>
              <a:spcBef>
                <a:spcPts val="1000"/>
              </a:spcBef>
              <a:spcAft>
                <a:spcPts val="0"/>
              </a:spcAft>
              <a:buClr>
                <a:schemeClr val="dk1"/>
              </a:buClr>
              <a:buSzPts val="1400"/>
              <a:buChar char="•"/>
            </a:pPr>
            <a:r>
              <a:rPr lang="pl-PL" sz="1400"/>
              <a:t>Church of St. Leonard in Lipnica Murowana, </a:t>
            </a:r>
            <a:endParaRPr sz="1400"/>
          </a:p>
          <a:p>
            <a:pPr marL="457200" lvl="0" indent="-228600" algn="l" rtl="0">
              <a:lnSpc>
                <a:spcPct val="90000"/>
              </a:lnSpc>
              <a:spcBef>
                <a:spcPts val="1000"/>
              </a:spcBef>
              <a:spcAft>
                <a:spcPts val="0"/>
              </a:spcAft>
              <a:buClr>
                <a:schemeClr val="dk1"/>
              </a:buClr>
              <a:buSzPts val="1400"/>
              <a:buChar char="•"/>
            </a:pPr>
            <a:r>
              <a:rPr lang="pl-PL" sz="1400"/>
              <a:t>Church of St. Philip and St. James in Sękowa.</a:t>
            </a:r>
            <a:endParaRPr sz="1400"/>
          </a:p>
          <a:p>
            <a:pPr marL="0" lvl="0" indent="0" algn="l" rtl="0">
              <a:lnSpc>
                <a:spcPct val="90000"/>
              </a:lnSpc>
              <a:spcBef>
                <a:spcPts val="2000"/>
              </a:spcBef>
              <a:spcAft>
                <a:spcPts val="0"/>
              </a:spcAft>
              <a:buClr>
                <a:schemeClr val="dk1"/>
              </a:buClr>
              <a:buSzPts val="1400"/>
              <a:buNone/>
            </a:pPr>
            <a:endParaRPr sz="140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Tm="41810">
        <p:fade/>
      </p:transition>
    </mc:Choice>
    <mc:Fallback>
      <p:transition spd="med" advTm="4181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9"/>
                                        </p:tgtEl>
                                        <p:attrNameLst>
                                          <p:attrName>style.visibility</p:attrName>
                                        </p:attrNameLst>
                                      </p:cBhvr>
                                      <p:to>
                                        <p:strVal val="visible"/>
                                      </p:to>
                                    </p:set>
                                    <p:animEffect transition="in" filter="fade">
                                      <p:cBhvr>
                                        <p:cTn id="7" dur="500"/>
                                        <p:tgtEl>
                                          <p:spTgt spid="1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
                                            <p:txEl>
                                              <p:pRg st="0" end="0"/>
                                            </p:txEl>
                                          </p:spTgt>
                                        </p:tgtEl>
                                        <p:attrNameLst>
                                          <p:attrName>style.visibility</p:attrName>
                                        </p:attrNameLst>
                                      </p:cBhvr>
                                      <p:to>
                                        <p:strVal val="visible"/>
                                      </p:to>
                                    </p:set>
                                    <p:animEffect transition="in" filter="fade">
                                      <p:cBhvr>
                                        <p:cTn id="12" dur="500"/>
                                        <p:tgtEl>
                                          <p:spTgt spid="20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
                                            <p:txEl>
                                              <p:pRg st="1" end="1"/>
                                            </p:txEl>
                                          </p:spTgt>
                                        </p:tgtEl>
                                        <p:attrNameLst>
                                          <p:attrName>style.visibility</p:attrName>
                                        </p:attrNameLst>
                                      </p:cBhvr>
                                      <p:to>
                                        <p:strVal val="visible"/>
                                      </p:to>
                                    </p:set>
                                    <p:animEffect transition="in" filter="fade">
                                      <p:cBhvr>
                                        <p:cTn id="17" dur="500"/>
                                        <p:tgtEl>
                                          <p:spTgt spid="20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
                                            <p:txEl>
                                              <p:pRg st="2" end="2"/>
                                            </p:txEl>
                                          </p:spTgt>
                                        </p:tgtEl>
                                        <p:attrNameLst>
                                          <p:attrName>style.visibility</p:attrName>
                                        </p:attrNameLst>
                                      </p:cBhvr>
                                      <p:to>
                                        <p:strVal val="visible"/>
                                      </p:to>
                                    </p:set>
                                    <p:animEffect transition="in" filter="fade">
                                      <p:cBhvr>
                                        <p:cTn id="22" dur="500"/>
                                        <p:tgtEl>
                                          <p:spTgt spid="20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
                                            <p:txEl>
                                              <p:pRg st="3" end="3"/>
                                            </p:txEl>
                                          </p:spTgt>
                                        </p:tgtEl>
                                        <p:attrNameLst>
                                          <p:attrName>style.visibility</p:attrName>
                                        </p:attrNameLst>
                                      </p:cBhvr>
                                      <p:to>
                                        <p:strVal val="visible"/>
                                      </p:to>
                                    </p:set>
                                    <p:animEffect transition="in" filter="fade">
                                      <p:cBhvr>
                                        <p:cTn id="27" dur="500"/>
                                        <p:tgtEl>
                                          <p:spTgt spid="20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
                                            <p:txEl>
                                              <p:pRg st="4" end="4"/>
                                            </p:txEl>
                                          </p:spTgt>
                                        </p:tgtEl>
                                        <p:attrNameLst>
                                          <p:attrName>style.visibility</p:attrName>
                                        </p:attrNameLst>
                                      </p:cBhvr>
                                      <p:to>
                                        <p:strVal val="visible"/>
                                      </p:to>
                                    </p:set>
                                    <p:animEffect transition="in" filter="fade">
                                      <p:cBhvr>
                                        <p:cTn id="32" dur="500"/>
                                        <p:tgtEl>
                                          <p:spTgt spid="20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5">
                                            <p:txEl>
                                              <p:pRg st="5" end="5"/>
                                            </p:txEl>
                                          </p:spTgt>
                                        </p:tgtEl>
                                        <p:attrNameLst>
                                          <p:attrName>style.visibility</p:attrName>
                                        </p:attrNameLst>
                                      </p:cBhvr>
                                      <p:to>
                                        <p:strVal val="visible"/>
                                      </p:to>
                                    </p:set>
                                    <p:animEffect transition="in" filter="fade">
                                      <p:cBhvr>
                                        <p:cTn id="37" dur="500"/>
                                        <p:tgtEl>
                                          <p:spTgt spid="20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5">
                                            <p:txEl>
                                              <p:pRg st="6" end="6"/>
                                            </p:txEl>
                                          </p:spTgt>
                                        </p:tgtEl>
                                        <p:attrNameLst>
                                          <p:attrName>style.visibility</p:attrName>
                                        </p:attrNameLst>
                                      </p:cBhvr>
                                      <p:to>
                                        <p:strVal val="visible"/>
                                      </p:to>
                                    </p:set>
                                    <p:animEffect transition="in" filter="fade">
                                      <p:cBhvr>
                                        <p:cTn id="42" dur="500"/>
                                        <p:tgtEl>
                                          <p:spTgt spid="20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5">
                                            <p:txEl>
                                              <p:pRg st="7" end="7"/>
                                            </p:txEl>
                                          </p:spTgt>
                                        </p:tgtEl>
                                        <p:attrNameLst>
                                          <p:attrName>style.visibility</p:attrName>
                                        </p:attrNameLst>
                                      </p:cBhvr>
                                      <p:to>
                                        <p:strVal val="visible"/>
                                      </p:to>
                                    </p:set>
                                    <p:animEffect transition="in" filter="fade">
                                      <p:cBhvr>
                                        <p:cTn id="47" dur="500"/>
                                        <p:tgtEl>
                                          <p:spTgt spid="20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0"/>
                                        </p:tgtEl>
                                        <p:attrNameLst>
                                          <p:attrName>style.visibility</p:attrName>
                                        </p:attrNameLst>
                                      </p:cBhvr>
                                      <p:to>
                                        <p:strVal val="visible"/>
                                      </p:to>
                                    </p:set>
                                    <p:animEffect transition="in" filter="fade">
                                      <p:cBhvr>
                                        <p:cTn id="52" dur="500"/>
                                        <p:tgtEl>
                                          <p:spTgt spid="20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01"/>
                                        </p:tgtEl>
                                        <p:attrNameLst>
                                          <p:attrName>style.visibility</p:attrName>
                                        </p:attrNameLst>
                                      </p:cBhvr>
                                      <p:to>
                                        <p:strVal val="visible"/>
                                      </p:to>
                                    </p:set>
                                    <p:animEffect transition="in" filter="fade">
                                      <p:cBhvr>
                                        <p:cTn id="57" dur="500"/>
                                        <p:tgtEl>
                                          <p:spTgt spid="20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02"/>
                                        </p:tgtEl>
                                        <p:attrNameLst>
                                          <p:attrName>style.visibility</p:attrName>
                                        </p:attrNameLst>
                                      </p:cBhvr>
                                      <p:to>
                                        <p:strVal val="visible"/>
                                      </p:to>
                                    </p:set>
                                    <p:animEffect transition="in" filter="fade">
                                      <p:cBhvr>
                                        <p:cTn id="62" dur="500"/>
                                        <p:tgtEl>
                                          <p:spTgt spid="20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03"/>
                                        </p:tgtEl>
                                        <p:attrNameLst>
                                          <p:attrName>style.visibility</p:attrName>
                                        </p:attrNameLst>
                                      </p:cBhvr>
                                      <p:to>
                                        <p:strVal val="visible"/>
                                      </p:to>
                                    </p:set>
                                    <p:animEffect transition="in" filter="fade">
                                      <p:cBhvr>
                                        <p:cTn id="67" dur="500"/>
                                        <p:tgtEl>
                                          <p:spTgt spid="20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04"/>
                                        </p:tgtEl>
                                        <p:attrNameLst>
                                          <p:attrName>style.visibility</p:attrName>
                                        </p:attrNameLst>
                                      </p:cBhvr>
                                      <p:to>
                                        <p:strVal val="visible"/>
                                      </p:to>
                                    </p:set>
                                    <p:animEffect transition="in" filter="fade">
                                      <p:cBhvr>
                                        <p:cTn id="72" dur="500"/>
                                        <p:tgtEl>
                                          <p:spTgt spid="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0.9"/>
</p:tagLst>
</file>

<file path=ppt/tags/tag2.xml><?xml version="1.0" encoding="utf-8"?>
<p:tagLst xmlns:a="http://schemas.openxmlformats.org/drawingml/2006/main" xmlns:r="http://schemas.openxmlformats.org/officeDocument/2006/relationships" xmlns:p="http://schemas.openxmlformats.org/presentationml/2006/main">
  <p:tag name="TIMING" val="|0.5|1.4|3.2|1.1|0.9|0.8|0.9|0.9|0.9|0.9|1.1|0.9|1.1"/>
</p:tagLst>
</file>

<file path=ppt/tags/tag3.xml><?xml version="1.0" encoding="utf-8"?>
<p:tagLst xmlns:a="http://schemas.openxmlformats.org/drawingml/2006/main" xmlns:r="http://schemas.openxmlformats.org/officeDocument/2006/relationships" xmlns:p="http://schemas.openxmlformats.org/presentationml/2006/main">
  <p:tag name="TIMING" val="|1.2|1.1|6.8|1.2"/>
</p:tagLst>
</file>

<file path=ppt/tags/tag4.xml><?xml version="1.0" encoding="utf-8"?>
<p:tagLst xmlns:a="http://schemas.openxmlformats.org/drawingml/2006/main" xmlns:r="http://schemas.openxmlformats.org/officeDocument/2006/relationships" xmlns:p="http://schemas.openxmlformats.org/presentationml/2006/main">
  <p:tag name="TIMING" val="|0.5|0.9|13.7|1.8|1"/>
</p:tagLst>
</file>

<file path=ppt/tags/tag5.xml><?xml version="1.0" encoding="utf-8"?>
<p:tagLst xmlns:a="http://schemas.openxmlformats.org/drawingml/2006/main" xmlns:r="http://schemas.openxmlformats.org/officeDocument/2006/relationships" xmlns:p="http://schemas.openxmlformats.org/presentationml/2006/main">
  <p:tag name="TIMING" val="|0.4|1.3|13.9|0.8"/>
</p:tagLst>
</file>

<file path=ppt/tags/tag6.xml><?xml version="1.0" encoding="utf-8"?>
<p:tagLst xmlns:a="http://schemas.openxmlformats.org/drawingml/2006/main" xmlns:r="http://schemas.openxmlformats.org/officeDocument/2006/relationships" xmlns:p="http://schemas.openxmlformats.org/presentationml/2006/main">
  <p:tag name="TIMING" val="|0.2|1|10.9|1.3"/>
</p:tagLst>
</file>

<file path=ppt/tags/tag7.xml><?xml version="1.0" encoding="utf-8"?>
<p:tagLst xmlns:a="http://schemas.openxmlformats.org/drawingml/2006/main" xmlns:r="http://schemas.openxmlformats.org/officeDocument/2006/relationships" xmlns:p="http://schemas.openxmlformats.org/presentationml/2006/main">
  <p:tag name="TIMING" val="|0.3|1.1|12|1.2|0.7|0.9"/>
</p:tagLst>
</file>

<file path=ppt/tags/tag8.xml><?xml version="1.0" encoding="utf-8"?>
<p:tagLst xmlns:a="http://schemas.openxmlformats.org/drawingml/2006/main" xmlns:r="http://schemas.openxmlformats.org/officeDocument/2006/relationships" xmlns:p="http://schemas.openxmlformats.org/presentationml/2006/main">
  <p:tag name="TIMING" val="|0.4|1.1|10.8|1.1|1.1"/>
</p:tagLst>
</file>

<file path=ppt/tags/tag9.xml><?xml version="1.0" encoding="utf-8"?>
<p:tagLst xmlns:a="http://schemas.openxmlformats.org/drawingml/2006/main" xmlns:r="http://schemas.openxmlformats.org/officeDocument/2006/relationships" xmlns:p="http://schemas.openxmlformats.org/presentationml/2006/main">
  <p:tag name="TIMING" val="|1.4|1.3|4.2|2.5|2.1|3.1|2.2|2|2.1|1.3|1.1|0.8|0.7|0.6"/>
</p:tagLst>
</file>

<file path=ppt/theme/theme1.xml><?xml version="1.0" encoding="utf-8"?>
<a:theme xmlns:a="http://schemas.openxmlformats.org/drawingml/2006/main" name="Motyw pakietu Office">
  <a:themeElements>
    <a:clrScheme name="Pakiet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501</Words>
  <Application>Microsoft Office PowerPoint</Application>
  <PresentationFormat>Panoramiczny</PresentationFormat>
  <Paragraphs>43</Paragraphs>
  <Slides>10</Slides>
  <Notes>10</Notes>
  <HiddenSlides>0</HiddenSlides>
  <MMClips>0</MMClips>
  <ScaleCrop>false</ScaleCrop>
  <HeadingPairs>
    <vt:vector size="6" baseType="variant">
      <vt:variant>
        <vt:lpstr>Używane czcionki</vt:lpstr>
      </vt:variant>
      <vt:variant>
        <vt:i4>2</vt:i4>
      </vt:variant>
      <vt:variant>
        <vt:lpstr>Motyw</vt:lpstr>
      </vt:variant>
      <vt:variant>
        <vt:i4>2</vt:i4>
      </vt:variant>
      <vt:variant>
        <vt:lpstr>Tytuły slajdów</vt:lpstr>
      </vt:variant>
      <vt:variant>
        <vt:i4>10</vt:i4>
      </vt:variant>
    </vt:vector>
  </HeadingPairs>
  <TitlesOfParts>
    <vt:vector size="14" baseType="lpstr">
      <vt:lpstr>Arial</vt:lpstr>
      <vt:lpstr>Calibri</vt:lpstr>
      <vt:lpstr>Motyw pakietu Office</vt:lpstr>
      <vt:lpstr>Motyw pakietu Office</vt:lpstr>
      <vt:lpstr>UNESCO in Małopolska</vt:lpstr>
      <vt:lpstr>Something about UNSCO in our region </vt:lpstr>
      <vt:lpstr>Old town in Cracow </vt:lpstr>
      <vt:lpstr>Wawel</vt:lpstr>
      <vt:lpstr>Salt mine in Bochnia</vt:lpstr>
      <vt:lpstr>Salt mine in Wieliczka </vt:lpstr>
      <vt:lpstr>Auschwitz</vt:lpstr>
      <vt:lpstr>Calvary </vt:lpstr>
      <vt:lpstr>Wooden churches </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UNESCO in Małopolska</dc:title>
  <dc:creator>Miłosz Lech</dc:creator>
  <cp:lastModifiedBy>Miłosz Lech</cp:lastModifiedBy>
  <cp:revision>1</cp:revision>
  <dcterms:created xsi:type="dcterms:W3CDTF">2023-03-16T17:55:49Z</dcterms:created>
  <dcterms:modified xsi:type="dcterms:W3CDTF">2023-04-11T14:54:29Z</dcterms:modified>
</cp:coreProperties>
</file>